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84" r:id="rId1"/>
    <p:sldMasterId id="2147483696" r:id="rId2"/>
  </p:sldMasterIdLst>
  <p:notesMasterIdLst>
    <p:notesMasterId r:id="rId19"/>
  </p:notesMasterIdLst>
  <p:sldIdLst>
    <p:sldId id="264" r:id="rId3"/>
    <p:sldId id="266" r:id="rId4"/>
    <p:sldId id="267" r:id="rId5"/>
    <p:sldId id="268" r:id="rId6"/>
    <p:sldId id="273" r:id="rId7"/>
    <p:sldId id="269" r:id="rId8"/>
    <p:sldId id="270" r:id="rId9"/>
    <p:sldId id="271" r:id="rId10"/>
    <p:sldId id="272" r:id="rId11"/>
    <p:sldId id="265" r:id="rId12"/>
    <p:sldId id="257" r:id="rId13"/>
    <p:sldId id="258" r:id="rId14"/>
    <p:sldId id="259" r:id="rId15"/>
    <p:sldId id="260" r:id="rId16"/>
    <p:sldId id="261" r:id="rId17"/>
    <p:sldId id="262" r:id="rId18"/>
  </p:sldIdLst>
  <p:sldSz cx="10680700" cy="7556500"/>
  <p:notesSz cx="6858000" cy="9144000"/>
  <p:embeddedFontLst>
    <p:embeddedFont>
      <p:font typeface="Cambria Math" panose="02040503050406030204" pitchFamily="18" charset="0"/>
      <p:regular r:id="rId20"/>
    </p:embeddedFont>
    <p:embeddedFont>
      <p:font typeface="Helvetica Neue" panose="02000503000000020004" pitchFamily="2" charset="0"/>
      <p:regular r:id="rId21"/>
      <p:bold r:id="rId22"/>
      <p:italic r:id="rId23"/>
      <p:boldItalic r:id="rId24"/>
    </p:embeddedFont>
    <p:embeddedFont>
      <p:font typeface="Verdana" panose="020B0604030504040204" pitchFamily="34" charset="0"/>
      <p:regular r:id="rId25"/>
      <p:bold r:id="rId26"/>
      <p:italic r:id="rId27"/>
      <p:boldItalic r:id="rId28"/>
    </p:embeddedFont>
  </p:embeddedFontLst>
  <p:defaultTextStyle>
    <a:defPPr>
      <a:defRPr lang="pl-PL"/>
    </a:defPPr>
    <a:lvl1pPr algn="l" rtl="0" fontAlgn="base">
      <a:spcBef>
        <a:spcPct val="0"/>
      </a:spcBef>
      <a:spcAft>
        <a:spcPct val="0"/>
      </a:spcAft>
      <a:defRPr kern="1200">
        <a:solidFill>
          <a:schemeClr val="tx1"/>
        </a:solidFill>
        <a:latin typeface="Verdana" panose="020B0604030504040204" pitchFamily="34" charset="0"/>
        <a:ea typeface="+mn-ea"/>
        <a:cs typeface="+mn-cs"/>
      </a:defRPr>
    </a:lvl1pPr>
    <a:lvl2pPr marL="457200" algn="l" rtl="0" fontAlgn="base">
      <a:spcBef>
        <a:spcPct val="0"/>
      </a:spcBef>
      <a:spcAft>
        <a:spcPct val="0"/>
      </a:spcAft>
      <a:defRPr kern="1200">
        <a:solidFill>
          <a:schemeClr val="tx1"/>
        </a:solidFill>
        <a:latin typeface="Verdana" panose="020B0604030504040204" pitchFamily="34" charset="0"/>
        <a:ea typeface="+mn-ea"/>
        <a:cs typeface="+mn-cs"/>
      </a:defRPr>
    </a:lvl2pPr>
    <a:lvl3pPr marL="914400" algn="l" rtl="0" fontAlgn="base">
      <a:spcBef>
        <a:spcPct val="0"/>
      </a:spcBef>
      <a:spcAft>
        <a:spcPct val="0"/>
      </a:spcAft>
      <a:defRPr kern="1200">
        <a:solidFill>
          <a:schemeClr val="tx1"/>
        </a:solidFill>
        <a:latin typeface="Verdana" panose="020B0604030504040204" pitchFamily="34" charset="0"/>
        <a:ea typeface="+mn-ea"/>
        <a:cs typeface="+mn-cs"/>
      </a:defRPr>
    </a:lvl3pPr>
    <a:lvl4pPr marL="1371600" algn="l" rtl="0" fontAlgn="base">
      <a:spcBef>
        <a:spcPct val="0"/>
      </a:spcBef>
      <a:spcAft>
        <a:spcPct val="0"/>
      </a:spcAft>
      <a:defRPr kern="1200">
        <a:solidFill>
          <a:schemeClr val="tx1"/>
        </a:solidFill>
        <a:latin typeface="Verdana" panose="020B0604030504040204" pitchFamily="34" charset="0"/>
        <a:ea typeface="+mn-ea"/>
        <a:cs typeface="+mn-cs"/>
      </a:defRPr>
    </a:lvl4pPr>
    <a:lvl5pPr marL="1828800" algn="l" rtl="0" fontAlgn="base">
      <a:spcBef>
        <a:spcPct val="0"/>
      </a:spcBef>
      <a:spcAft>
        <a:spcPct val="0"/>
      </a:spcAft>
      <a:defRPr kern="1200">
        <a:solidFill>
          <a:schemeClr val="tx1"/>
        </a:solidFill>
        <a:latin typeface="Verdana" panose="020B0604030504040204" pitchFamily="34" charset="0"/>
        <a:ea typeface="+mn-ea"/>
        <a:cs typeface="+mn-cs"/>
      </a:defRPr>
    </a:lvl5pPr>
    <a:lvl6pPr marL="2286000" algn="l" defTabSz="914400" rtl="0" eaLnBrk="1" latinLnBrk="0" hangingPunct="1">
      <a:defRPr kern="1200">
        <a:solidFill>
          <a:schemeClr val="tx1"/>
        </a:solidFill>
        <a:latin typeface="Verdana" panose="020B0604030504040204" pitchFamily="34" charset="0"/>
        <a:ea typeface="+mn-ea"/>
        <a:cs typeface="+mn-cs"/>
      </a:defRPr>
    </a:lvl6pPr>
    <a:lvl7pPr marL="2743200" algn="l" defTabSz="914400" rtl="0" eaLnBrk="1" latinLnBrk="0" hangingPunct="1">
      <a:defRPr kern="1200">
        <a:solidFill>
          <a:schemeClr val="tx1"/>
        </a:solidFill>
        <a:latin typeface="Verdana" panose="020B0604030504040204" pitchFamily="34" charset="0"/>
        <a:ea typeface="+mn-ea"/>
        <a:cs typeface="+mn-cs"/>
      </a:defRPr>
    </a:lvl7pPr>
    <a:lvl8pPr marL="3200400" algn="l" defTabSz="914400" rtl="0" eaLnBrk="1" latinLnBrk="0" hangingPunct="1">
      <a:defRPr kern="1200">
        <a:solidFill>
          <a:schemeClr val="tx1"/>
        </a:solidFill>
        <a:latin typeface="Verdana" panose="020B0604030504040204" pitchFamily="34" charset="0"/>
        <a:ea typeface="+mn-ea"/>
        <a:cs typeface="+mn-cs"/>
      </a:defRPr>
    </a:lvl8pPr>
    <a:lvl9pPr marL="3657600" algn="l" defTabSz="914400" rtl="0" eaLnBrk="1" latinLnBrk="0" hangingPunct="1">
      <a:defRPr kern="1200">
        <a:solidFill>
          <a:schemeClr val="tx1"/>
        </a:solidFill>
        <a:latin typeface="Verdana" panose="020B0604030504040204" pitchFamily="34" charset="0"/>
        <a:ea typeface="+mn-ea"/>
        <a:cs typeface="+mn-cs"/>
      </a:defRPr>
    </a:lvl9pPr>
  </p:defaultTextStyle>
  <p:extLst>
    <p:ext uri="{EFAFB233-063F-42B5-8137-9DF3F51BA10A}">
      <p15:sldGuideLst xmlns:p15="http://schemas.microsoft.com/office/powerpoint/2012/main">
        <p15:guide id="1" orient="horz" pos="2380">
          <p15:clr>
            <a:srgbClr val="A4A3A4"/>
          </p15:clr>
        </p15:guide>
        <p15:guide id="2" pos="336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6E0ABC8-95AA-C14C-A257-6C5C4A37F1AC}" v="88" dt="2020-10-25T14:08:20.307"/>
  </p1510:revLst>
</p1510:revInfo>
</file>

<file path=ppt/tableStyles.xml><?xml version="1.0" encoding="utf-8"?>
<a:tblStyleLst xmlns:a="http://schemas.openxmlformats.org/drawingml/2006/main" def="{63DAC13F-089C-4D3C-B80F-460320BB66BF}">
  <a:tblStyle styleId="{63DAC13F-089C-4D3C-B80F-460320BB66BF}"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167"/>
    <p:restoredTop sz="94660"/>
  </p:normalViewPr>
  <p:slideViewPr>
    <p:cSldViewPr snapToGrid="0">
      <p:cViewPr varScale="1">
        <p:scale>
          <a:sx n="91" d="100"/>
          <a:sy n="91" d="100"/>
        </p:scale>
        <p:origin x="2352" y="192"/>
      </p:cViewPr>
      <p:guideLst>
        <p:guide orient="horz" pos="2380"/>
        <p:guide pos="336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 Type="http://schemas.openxmlformats.org/officeDocument/2006/relationships/slide" Target="slides/slide1.xml"/><Relationship Id="rId21" Type="http://schemas.openxmlformats.org/officeDocument/2006/relationships/font" Target="fonts/font2.fntdata"/><Relationship Id="rId34" Type="http://schemas.microsoft.com/office/2015/10/relationships/revisionInfo" Target="revisionInfo.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microsoft.com/office/2016/11/relationships/changesInfo" Target="changesInfos/changesInfo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viewProps" Target="viewProps.xml"/><Relationship Id="rId8" Type="http://schemas.openxmlformats.org/officeDocument/2006/relationships/slide" Target="slides/slide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kołaj Leszczuk" userId="f51ff640-68ca-4f5b-81f1-7b807841f46e" providerId="ADAL" clId="{DACF9C74-5763-484D-9494-A92192AD7655}"/>
    <pc:docChg chg="addSld delSld modSld">
      <pc:chgData name="Mikołaj Leszczuk" userId="f51ff640-68ca-4f5b-81f1-7b807841f46e" providerId="ADAL" clId="{DACF9C74-5763-484D-9494-A92192AD7655}" dt="2020-10-25T12:01:03.194" v="27"/>
      <pc:docMkLst>
        <pc:docMk/>
      </pc:docMkLst>
      <pc:sldChg chg="modSp mod">
        <pc:chgData name="Mikołaj Leszczuk" userId="f51ff640-68ca-4f5b-81f1-7b807841f46e" providerId="ADAL" clId="{DACF9C74-5763-484D-9494-A92192AD7655}" dt="2020-10-25T11:59:57.200" v="24" actId="20577"/>
        <pc:sldMkLst>
          <pc:docMk/>
          <pc:sldMk cId="0" sldId="256"/>
        </pc:sldMkLst>
        <pc:spChg chg="mod">
          <ac:chgData name="Mikołaj Leszczuk" userId="f51ff640-68ca-4f5b-81f1-7b807841f46e" providerId="ADAL" clId="{DACF9C74-5763-484D-9494-A92192AD7655}" dt="2020-10-25T11:59:57.200" v="24" actId="20577"/>
          <ac:spMkLst>
            <pc:docMk/>
            <pc:sldMk cId="0" sldId="256"/>
            <ac:spMk id="112" creationId="{00000000-0000-0000-0000-000000000000}"/>
          </ac:spMkLst>
        </pc:spChg>
      </pc:sldChg>
      <pc:sldChg chg="modNotes">
        <pc:chgData name="Mikołaj Leszczuk" userId="f51ff640-68ca-4f5b-81f1-7b807841f46e" providerId="ADAL" clId="{DACF9C74-5763-484D-9494-A92192AD7655}" dt="2020-10-25T12:01:03.137" v="26"/>
        <pc:sldMkLst>
          <pc:docMk/>
          <pc:sldMk cId="0" sldId="257"/>
        </pc:sldMkLst>
      </pc:sldChg>
      <pc:sldChg chg="modNotes">
        <pc:chgData name="Mikołaj Leszczuk" userId="f51ff640-68ca-4f5b-81f1-7b807841f46e" providerId="ADAL" clId="{DACF9C74-5763-484D-9494-A92192AD7655}" dt="2020-10-25T12:01:03.137" v="26"/>
        <pc:sldMkLst>
          <pc:docMk/>
          <pc:sldMk cId="0" sldId="258"/>
        </pc:sldMkLst>
      </pc:sldChg>
      <pc:sldChg chg="modNotes">
        <pc:chgData name="Mikołaj Leszczuk" userId="f51ff640-68ca-4f5b-81f1-7b807841f46e" providerId="ADAL" clId="{DACF9C74-5763-484D-9494-A92192AD7655}" dt="2020-10-25T12:01:03.137" v="26"/>
        <pc:sldMkLst>
          <pc:docMk/>
          <pc:sldMk cId="0" sldId="259"/>
        </pc:sldMkLst>
      </pc:sldChg>
      <pc:sldChg chg="modNotes">
        <pc:chgData name="Mikołaj Leszczuk" userId="f51ff640-68ca-4f5b-81f1-7b807841f46e" providerId="ADAL" clId="{DACF9C74-5763-484D-9494-A92192AD7655}" dt="2020-10-25T12:01:03.137" v="26"/>
        <pc:sldMkLst>
          <pc:docMk/>
          <pc:sldMk cId="0" sldId="260"/>
        </pc:sldMkLst>
      </pc:sldChg>
      <pc:sldChg chg="modNotes">
        <pc:chgData name="Mikołaj Leszczuk" userId="f51ff640-68ca-4f5b-81f1-7b807841f46e" providerId="ADAL" clId="{DACF9C74-5763-484D-9494-A92192AD7655}" dt="2020-10-25T12:01:03.137" v="26"/>
        <pc:sldMkLst>
          <pc:docMk/>
          <pc:sldMk cId="0" sldId="261"/>
        </pc:sldMkLst>
      </pc:sldChg>
      <pc:sldChg chg="modNotes">
        <pc:chgData name="Mikołaj Leszczuk" userId="f51ff640-68ca-4f5b-81f1-7b807841f46e" providerId="ADAL" clId="{DACF9C74-5763-484D-9494-A92192AD7655}" dt="2020-10-25T12:01:03.137" v="26"/>
        <pc:sldMkLst>
          <pc:docMk/>
          <pc:sldMk cId="0" sldId="262"/>
        </pc:sldMkLst>
      </pc:sldChg>
      <pc:sldChg chg="add">
        <pc:chgData name="Mikołaj Leszczuk" userId="f51ff640-68ca-4f5b-81f1-7b807841f46e" providerId="ADAL" clId="{DACF9C74-5763-484D-9494-A92192AD7655}" dt="2020-10-25T12:01:03.194" v="27"/>
        <pc:sldMkLst>
          <pc:docMk/>
          <pc:sldMk cId="3178250826" sldId="263"/>
        </pc:sldMkLst>
      </pc:sldChg>
      <pc:sldChg chg="add del setBg">
        <pc:chgData name="Mikołaj Leszczuk" userId="f51ff640-68ca-4f5b-81f1-7b807841f46e" providerId="ADAL" clId="{DACF9C74-5763-484D-9494-A92192AD7655}" dt="2020-10-25T12:01:03.137" v="26"/>
        <pc:sldMkLst>
          <pc:docMk/>
          <pc:sldMk cId="3899878290" sldId="263"/>
        </pc:sldMkLst>
      </pc:sldChg>
    </pc:docChg>
  </pc:docChgLst>
  <pc:docChgLst>
    <pc:chgData name="Mikołaj Leszczuk" userId="f51ff640-68ca-4f5b-81f1-7b807841f46e" providerId="ADAL" clId="{66E0ABC8-95AA-C14C-A257-6C5C4A37F1AC}"/>
    <pc:docChg chg="undo custSel mod addSld delSld modSld">
      <pc:chgData name="Mikołaj Leszczuk" userId="f51ff640-68ca-4f5b-81f1-7b807841f46e" providerId="ADAL" clId="{66E0ABC8-95AA-C14C-A257-6C5C4A37F1AC}" dt="2020-11-04T22:08:23.119" v="361" actId="20577"/>
      <pc:docMkLst>
        <pc:docMk/>
      </pc:docMkLst>
      <pc:sldChg chg="del">
        <pc:chgData name="Mikołaj Leszczuk" userId="f51ff640-68ca-4f5b-81f1-7b807841f46e" providerId="ADAL" clId="{66E0ABC8-95AA-C14C-A257-6C5C4A37F1AC}" dt="2020-10-25T13:14:54.818" v="124" actId="2696"/>
        <pc:sldMkLst>
          <pc:docMk/>
          <pc:sldMk cId="0" sldId="256"/>
        </pc:sldMkLst>
      </pc:sldChg>
      <pc:sldChg chg="modSp">
        <pc:chgData name="Mikołaj Leszczuk" userId="f51ff640-68ca-4f5b-81f1-7b807841f46e" providerId="ADAL" clId="{66E0ABC8-95AA-C14C-A257-6C5C4A37F1AC}" dt="2020-10-25T13:10:39.673" v="0"/>
        <pc:sldMkLst>
          <pc:docMk/>
          <pc:sldMk cId="0" sldId="257"/>
        </pc:sldMkLst>
        <pc:spChg chg="mod">
          <ac:chgData name="Mikołaj Leszczuk" userId="f51ff640-68ca-4f5b-81f1-7b807841f46e" providerId="ADAL" clId="{66E0ABC8-95AA-C14C-A257-6C5C4A37F1AC}" dt="2020-10-25T13:10:39.673" v="0"/>
          <ac:spMkLst>
            <pc:docMk/>
            <pc:sldMk cId="0" sldId="257"/>
            <ac:spMk id="117" creationId="{00000000-0000-0000-0000-000000000000}"/>
          </ac:spMkLst>
        </pc:spChg>
        <pc:spChg chg="mod">
          <ac:chgData name="Mikołaj Leszczuk" userId="f51ff640-68ca-4f5b-81f1-7b807841f46e" providerId="ADAL" clId="{66E0ABC8-95AA-C14C-A257-6C5C4A37F1AC}" dt="2020-10-25T13:10:39.673" v="0"/>
          <ac:spMkLst>
            <pc:docMk/>
            <pc:sldMk cId="0" sldId="257"/>
            <ac:spMk id="119" creationId="{00000000-0000-0000-0000-000000000000}"/>
          </ac:spMkLst>
        </pc:spChg>
        <pc:spChg chg="mod">
          <ac:chgData name="Mikołaj Leszczuk" userId="f51ff640-68ca-4f5b-81f1-7b807841f46e" providerId="ADAL" clId="{66E0ABC8-95AA-C14C-A257-6C5C4A37F1AC}" dt="2020-10-25T13:10:39.673" v="0"/>
          <ac:spMkLst>
            <pc:docMk/>
            <pc:sldMk cId="0" sldId="257"/>
            <ac:spMk id="120" creationId="{00000000-0000-0000-0000-000000000000}"/>
          </ac:spMkLst>
        </pc:spChg>
      </pc:sldChg>
      <pc:sldChg chg="modSp mod">
        <pc:chgData name="Mikołaj Leszczuk" userId="f51ff640-68ca-4f5b-81f1-7b807841f46e" providerId="ADAL" clId="{66E0ABC8-95AA-C14C-A257-6C5C4A37F1AC}" dt="2020-10-25T13:16:48.299" v="181" actId="122"/>
        <pc:sldMkLst>
          <pc:docMk/>
          <pc:sldMk cId="0" sldId="258"/>
        </pc:sldMkLst>
        <pc:spChg chg="mod">
          <ac:chgData name="Mikołaj Leszczuk" userId="f51ff640-68ca-4f5b-81f1-7b807841f46e" providerId="ADAL" clId="{66E0ABC8-95AA-C14C-A257-6C5C4A37F1AC}" dt="2020-10-25T13:10:39.673" v="0"/>
          <ac:spMkLst>
            <pc:docMk/>
            <pc:sldMk cId="0" sldId="258"/>
            <ac:spMk id="129" creationId="{00000000-0000-0000-0000-000000000000}"/>
          </ac:spMkLst>
        </pc:spChg>
        <pc:spChg chg="mod">
          <ac:chgData name="Mikołaj Leszczuk" userId="f51ff640-68ca-4f5b-81f1-7b807841f46e" providerId="ADAL" clId="{66E0ABC8-95AA-C14C-A257-6C5C4A37F1AC}" dt="2020-10-25T13:16:48.299" v="181" actId="122"/>
          <ac:spMkLst>
            <pc:docMk/>
            <pc:sldMk cId="0" sldId="258"/>
            <ac:spMk id="133" creationId="{00000000-0000-0000-0000-000000000000}"/>
          </ac:spMkLst>
        </pc:spChg>
      </pc:sldChg>
      <pc:sldChg chg="modSp">
        <pc:chgData name="Mikołaj Leszczuk" userId="f51ff640-68ca-4f5b-81f1-7b807841f46e" providerId="ADAL" clId="{66E0ABC8-95AA-C14C-A257-6C5C4A37F1AC}" dt="2020-10-25T13:10:39.673" v="0"/>
        <pc:sldMkLst>
          <pc:docMk/>
          <pc:sldMk cId="0" sldId="259"/>
        </pc:sldMkLst>
        <pc:spChg chg="mod">
          <ac:chgData name="Mikołaj Leszczuk" userId="f51ff640-68ca-4f5b-81f1-7b807841f46e" providerId="ADAL" clId="{66E0ABC8-95AA-C14C-A257-6C5C4A37F1AC}" dt="2020-10-25T13:10:39.673" v="0"/>
          <ac:spMkLst>
            <pc:docMk/>
            <pc:sldMk cId="0" sldId="259"/>
            <ac:spMk id="139" creationId="{00000000-0000-0000-0000-000000000000}"/>
          </ac:spMkLst>
        </pc:spChg>
        <pc:spChg chg="mod">
          <ac:chgData name="Mikołaj Leszczuk" userId="f51ff640-68ca-4f5b-81f1-7b807841f46e" providerId="ADAL" clId="{66E0ABC8-95AA-C14C-A257-6C5C4A37F1AC}" dt="2020-10-25T13:10:39.673" v="0"/>
          <ac:spMkLst>
            <pc:docMk/>
            <pc:sldMk cId="0" sldId="259"/>
            <ac:spMk id="140" creationId="{00000000-0000-0000-0000-000000000000}"/>
          </ac:spMkLst>
        </pc:spChg>
      </pc:sldChg>
      <pc:sldChg chg="modSp">
        <pc:chgData name="Mikołaj Leszczuk" userId="f51ff640-68ca-4f5b-81f1-7b807841f46e" providerId="ADAL" clId="{66E0ABC8-95AA-C14C-A257-6C5C4A37F1AC}" dt="2020-10-25T13:10:39.673" v="0"/>
        <pc:sldMkLst>
          <pc:docMk/>
          <pc:sldMk cId="0" sldId="260"/>
        </pc:sldMkLst>
        <pc:spChg chg="mod">
          <ac:chgData name="Mikołaj Leszczuk" userId="f51ff640-68ca-4f5b-81f1-7b807841f46e" providerId="ADAL" clId="{66E0ABC8-95AA-C14C-A257-6C5C4A37F1AC}" dt="2020-10-25T13:10:39.673" v="0"/>
          <ac:spMkLst>
            <pc:docMk/>
            <pc:sldMk cId="0" sldId="260"/>
            <ac:spMk id="151" creationId="{00000000-0000-0000-0000-000000000000}"/>
          </ac:spMkLst>
        </pc:spChg>
      </pc:sldChg>
      <pc:sldChg chg="modSp">
        <pc:chgData name="Mikołaj Leszczuk" userId="f51ff640-68ca-4f5b-81f1-7b807841f46e" providerId="ADAL" clId="{66E0ABC8-95AA-C14C-A257-6C5C4A37F1AC}" dt="2020-10-25T13:10:39.673" v="0"/>
        <pc:sldMkLst>
          <pc:docMk/>
          <pc:sldMk cId="0" sldId="261"/>
        </pc:sldMkLst>
        <pc:spChg chg="mod">
          <ac:chgData name="Mikołaj Leszczuk" userId="f51ff640-68ca-4f5b-81f1-7b807841f46e" providerId="ADAL" clId="{66E0ABC8-95AA-C14C-A257-6C5C4A37F1AC}" dt="2020-10-25T13:10:39.673" v="0"/>
          <ac:spMkLst>
            <pc:docMk/>
            <pc:sldMk cId="0" sldId="261"/>
            <ac:spMk id="160" creationId="{00000000-0000-0000-0000-000000000000}"/>
          </ac:spMkLst>
        </pc:spChg>
      </pc:sldChg>
      <pc:sldChg chg="modSp mod">
        <pc:chgData name="Mikołaj Leszczuk" userId="f51ff640-68ca-4f5b-81f1-7b807841f46e" providerId="ADAL" clId="{66E0ABC8-95AA-C14C-A257-6C5C4A37F1AC}" dt="2020-11-04T22:08:23.119" v="361" actId="20577"/>
        <pc:sldMkLst>
          <pc:docMk/>
          <pc:sldMk cId="0" sldId="262"/>
        </pc:sldMkLst>
        <pc:spChg chg="mod">
          <ac:chgData name="Mikołaj Leszczuk" userId="f51ff640-68ca-4f5b-81f1-7b807841f46e" providerId="ADAL" clId="{66E0ABC8-95AA-C14C-A257-6C5C4A37F1AC}" dt="2020-10-25T13:10:39.673" v="0"/>
          <ac:spMkLst>
            <pc:docMk/>
            <pc:sldMk cId="0" sldId="262"/>
            <ac:spMk id="169" creationId="{00000000-0000-0000-0000-000000000000}"/>
          </ac:spMkLst>
        </pc:spChg>
        <pc:spChg chg="mod">
          <ac:chgData name="Mikołaj Leszczuk" userId="f51ff640-68ca-4f5b-81f1-7b807841f46e" providerId="ADAL" clId="{66E0ABC8-95AA-C14C-A257-6C5C4A37F1AC}" dt="2020-11-04T22:08:23.119" v="361" actId="20577"/>
          <ac:spMkLst>
            <pc:docMk/>
            <pc:sldMk cId="0" sldId="262"/>
            <ac:spMk id="170" creationId="{00000000-0000-0000-0000-000000000000}"/>
          </ac:spMkLst>
        </pc:spChg>
        <pc:spChg chg="mod">
          <ac:chgData name="Mikołaj Leszczuk" userId="f51ff640-68ca-4f5b-81f1-7b807841f46e" providerId="ADAL" clId="{66E0ABC8-95AA-C14C-A257-6C5C4A37F1AC}" dt="2020-10-25T13:16:54.304" v="183" actId="242"/>
          <ac:spMkLst>
            <pc:docMk/>
            <pc:sldMk cId="0" sldId="262"/>
            <ac:spMk id="174" creationId="{00000000-0000-0000-0000-000000000000}"/>
          </ac:spMkLst>
        </pc:spChg>
      </pc:sldChg>
      <pc:sldChg chg="del">
        <pc:chgData name="Mikołaj Leszczuk" userId="f51ff640-68ca-4f5b-81f1-7b807841f46e" providerId="ADAL" clId="{66E0ABC8-95AA-C14C-A257-6C5C4A37F1AC}" dt="2020-10-25T13:14:58.471" v="125" actId="2696"/>
        <pc:sldMkLst>
          <pc:docMk/>
          <pc:sldMk cId="3178250826" sldId="263"/>
        </pc:sldMkLst>
      </pc:sldChg>
      <pc:sldChg chg="addSp modSp add mod">
        <pc:chgData name="Mikołaj Leszczuk" userId="f51ff640-68ca-4f5b-81f1-7b807841f46e" providerId="ADAL" clId="{66E0ABC8-95AA-C14C-A257-6C5C4A37F1AC}" dt="2020-10-25T13:14:50.306" v="123"/>
        <pc:sldMkLst>
          <pc:docMk/>
          <pc:sldMk cId="602548064" sldId="264"/>
        </pc:sldMkLst>
        <pc:spChg chg="mod">
          <ac:chgData name="Mikołaj Leszczuk" userId="f51ff640-68ca-4f5b-81f1-7b807841f46e" providerId="ADAL" clId="{66E0ABC8-95AA-C14C-A257-6C5C4A37F1AC}" dt="2020-10-25T13:12:41.491" v="20" actId="790"/>
          <ac:spMkLst>
            <pc:docMk/>
            <pc:sldMk cId="602548064" sldId="264"/>
            <ac:spMk id="2050" creationId="{F08D1166-C6D0-724E-A512-FCF6D739B951}"/>
          </ac:spMkLst>
        </pc:spChg>
        <pc:spChg chg="mod">
          <ac:chgData name="Mikołaj Leszczuk" userId="f51ff640-68ca-4f5b-81f1-7b807841f46e" providerId="ADAL" clId="{66E0ABC8-95AA-C14C-A257-6C5C4A37F1AC}" dt="2020-10-25T13:12:27.017" v="19"/>
          <ac:spMkLst>
            <pc:docMk/>
            <pc:sldMk cId="602548064" sldId="264"/>
            <ac:spMk id="2051" creationId="{C4F3FA4F-C6F3-764F-A59C-47F954E12884}"/>
          </ac:spMkLst>
        </pc:spChg>
        <pc:spChg chg="mod">
          <ac:chgData name="Mikołaj Leszczuk" userId="f51ff640-68ca-4f5b-81f1-7b807841f46e" providerId="ADAL" clId="{66E0ABC8-95AA-C14C-A257-6C5C4A37F1AC}" dt="2020-10-25T13:14:30.563" v="122" actId="790"/>
          <ac:spMkLst>
            <pc:docMk/>
            <pc:sldMk cId="602548064" sldId="264"/>
            <ac:spMk id="2052" creationId="{E95F0104-7FD0-154B-8BAD-AD2FC1149F8D}"/>
          </ac:spMkLst>
        </pc:spChg>
        <pc:picChg chg="add mod">
          <ac:chgData name="Mikołaj Leszczuk" userId="f51ff640-68ca-4f5b-81f1-7b807841f46e" providerId="ADAL" clId="{66E0ABC8-95AA-C14C-A257-6C5C4A37F1AC}" dt="2020-10-25T13:14:50.306" v="123"/>
          <ac:picMkLst>
            <pc:docMk/>
            <pc:sldMk cId="602548064" sldId="264"/>
            <ac:picMk id="6" creationId="{8FD50239-AF56-B54F-8D94-75365EF5137B}"/>
          </ac:picMkLst>
        </pc:picChg>
      </pc:sldChg>
      <pc:sldChg chg="add del setBg">
        <pc:chgData name="Mikołaj Leszczuk" userId="f51ff640-68ca-4f5b-81f1-7b807841f46e" providerId="ADAL" clId="{66E0ABC8-95AA-C14C-A257-6C5C4A37F1AC}" dt="2020-10-25T13:11:12.852" v="2"/>
        <pc:sldMkLst>
          <pc:docMk/>
          <pc:sldMk cId="2907803415" sldId="264"/>
        </pc:sldMkLst>
      </pc:sldChg>
      <pc:sldChg chg="modSp new mod modNotesTx">
        <pc:chgData name="Mikołaj Leszczuk" userId="f51ff640-68ca-4f5b-81f1-7b807841f46e" providerId="ADAL" clId="{66E0ABC8-95AA-C14C-A257-6C5C4A37F1AC}" dt="2020-10-25T13:12:08.744" v="18" actId="790"/>
        <pc:sldMkLst>
          <pc:docMk/>
          <pc:sldMk cId="1738220326" sldId="265"/>
        </pc:sldMkLst>
        <pc:spChg chg="mod">
          <ac:chgData name="Mikołaj Leszczuk" userId="f51ff640-68ca-4f5b-81f1-7b807841f46e" providerId="ADAL" clId="{66E0ABC8-95AA-C14C-A257-6C5C4A37F1AC}" dt="2020-10-25T13:12:08.744" v="18" actId="790"/>
          <ac:spMkLst>
            <pc:docMk/>
            <pc:sldMk cId="1738220326" sldId="265"/>
            <ac:spMk id="2" creationId="{36E144BC-0504-A946-A39F-63D47B6011B6}"/>
          </ac:spMkLst>
        </pc:spChg>
      </pc:sldChg>
      <pc:sldChg chg="modSp new mod modClrScheme chgLayout">
        <pc:chgData name="Mikołaj Leszczuk" userId="f51ff640-68ca-4f5b-81f1-7b807841f46e" providerId="ADAL" clId="{66E0ABC8-95AA-C14C-A257-6C5C4A37F1AC}" dt="2020-10-25T16:48:42.736" v="357" actId="26606"/>
        <pc:sldMkLst>
          <pc:docMk/>
          <pc:sldMk cId="3971723804" sldId="266"/>
        </pc:sldMkLst>
        <pc:spChg chg="mod">
          <ac:chgData name="Mikołaj Leszczuk" userId="f51ff640-68ca-4f5b-81f1-7b807841f46e" providerId="ADAL" clId="{66E0ABC8-95AA-C14C-A257-6C5C4A37F1AC}" dt="2020-10-25T16:48:42.736" v="357" actId="26606"/>
          <ac:spMkLst>
            <pc:docMk/>
            <pc:sldMk cId="3971723804" sldId="266"/>
            <ac:spMk id="2" creationId="{1C71A2F4-A8D3-7A48-A003-73622AC9931A}"/>
          </ac:spMkLst>
        </pc:spChg>
        <pc:spChg chg="mod">
          <ac:chgData name="Mikołaj Leszczuk" userId="f51ff640-68ca-4f5b-81f1-7b807841f46e" providerId="ADAL" clId="{66E0ABC8-95AA-C14C-A257-6C5C4A37F1AC}" dt="2020-10-25T16:48:42.736" v="357" actId="26606"/>
          <ac:spMkLst>
            <pc:docMk/>
            <pc:sldMk cId="3971723804" sldId="266"/>
            <ac:spMk id="3" creationId="{4C42DB50-53D5-E444-AEC9-75EB2ED12DA8}"/>
          </ac:spMkLst>
        </pc:spChg>
        <pc:spChg chg="mod">
          <ac:chgData name="Mikołaj Leszczuk" userId="f51ff640-68ca-4f5b-81f1-7b807841f46e" providerId="ADAL" clId="{66E0ABC8-95AA-C14C-A257-6C5C4A37F1AC}" dt="2020-10-25T16:48:42.736" v="357" actId="26606"/>
          <ac:spMkLst>
            <pc:docMk/>
            <pc:sldMk cId="3971723804" sldId="266"/>
            <ac:spMk id="4" creationId="{6F542DBF-B8EC-B34F-B2B7-84082284ACAD}"/>
          </ac:spMkLst>
        </pc:spChg>
      </pc:sldChg>
      <pc:sldChg chg="addSp modSp new mod">
        <pc:chgData name="Mikołaj Leszczuk" userId="f51ff640-68ca-4f5b-81f1-7b807841f46e" providerId="ADAL" clId="{66E0ABC8-95AA-C14C-A257-6C5C4A37F1AC}" dt="2020-10-25T13:24:19.308" v="192" actId="962"/>
        <pc:sldMkLst>
          <pc:docMk/>
          <pc:sldMk cId="2461699589" sldId="267"/>
        </pc:sldMkLst>
        <pc:picChg chg="add mod">
          <ac:chgData name="Mikołaj Leszczuk" userId="f51ff640-68ca-4f5b-81f1-7b807841f46e" providerId="ADAL" clId="{66E0ABC8-95AA-C14C-A257-6C5C4A37F1AC}" dt="2020-10-25T13:24:19.308" v="192" actId="962"/>
          <ac:picMkLst>
            <pc:docMk/>
            <pc:sldMk cId="2461699589" sldId="267"/>
            <ac:picMk id="4" creationId="{84FD9747-C64C-824E-9D5F-CF4A170D7EFF}"/>
          </ac:picMkLst>
        </pc:picChg>
      </pc:sldChg>
      <pc:sldChg chg="addSp modSp new mod">
        <pc:chgData name="Mikołaj Leszczuk" userId="f51ff640-68ca-4f5b-81f1-7b807841f46e" providerId="ADAL" clId="{66E0ABC8-95AA-C14C-A257-6C5C4A37F1AC}" dt="2020-10-25T13:25:26.642" v="196" actId="962"/>
        <pc:sldMkLst>
          <pc:docMk/>
          <pc:sldMk cId="3881780873" sldId="268"/>
        </pc:sldMkLst>
        <pc:picChg chg="add mod">
          <ac:chgData name="Mikołaj Leszczuk" userId="f51ff640-68ca-4f5b-81f1-7b807841f46e" providerId="ADAL" clId="{66E0ABC8-95AA-C14C-A257-6C5C4A37F1AC}" dt="2020-10-25T13:25:26.642" v="196" actId="962"/>
          <ac:picMkLst>
            <pc:docMk/>
            <pc:sldMk cId="3881780873" sldId="268"/>
            <ac:picMk id="4" creationId="{33BCFB9B-3B4E-0040-B949-E2C28115121D}"/>
          </ac:picMkLst>
        </pc:picChg>
      </pc:sldChg>
      <pc:sldChg chg="addSp modSp new mod">
        <pc:chgData name="Mikołaj Leszczuk" userId="f51ff640-68ca-4f5b-81f1-7b807841f46e" providerId="ADAL" clId="{66E0ABC8-95AA-C14C-A257-6C5C4A37F1AC}" dt="2020-10-25T13:26:07.119" v="200" actId="962"/>
        <pc:sldMkLst>
          <pc:docMk/>
          <pc:sldMk cId="3227613573" sldId="269"/>
        </pc:sldMkLst>
        <pc:picChg chg="add mod">
          <ac:chgData name="Mikołaj Leszczuk" userId="f51ff640-68ca-4f5b-81f1-7b807841f46e" providerId="ADAL" clId="{66E0ABC8-95AA-C14C-A257-6C5C4A37F1AC}" dt="2020-10-25T13:26:07.119" v="200" actId="962"/>
          <ac:picMkLst>
            <pc:docMk/>
            <pc:sldMk cId="3227613573" sldId="269"/>
            <ac:picMk id="4" creationId="{EBF0E2A6-CDAD-944E-BBC4-FF7A7F6DECDC}"/>
          </ac:picMkLst>
        </pc:picChg>
      </pc:sldChg>
      <pc:sldChg chg="addSp modSp new mod">
        <pc:chgData name="Mikołaj Leszczuk" userId="f51ff640-68ca-4f5b-81f1-7b807841f46e" providerId="ADAL" clId="{66E0ABC8-95AA-C14C-A257-6C5C4A37F1AC}" dt="2020-10-25T13:27:54.554" v="204" actId="962"/>
        <pc:sldMkLst>
          <pc:docMk/>
          <pc:sldMk cId="2285167318" sldId="270"/>
        </pc:sldMkLst>
        <pc:picChg chg="add mod">
          <ac:chgData name="Mikołaj Leszczuk" userId="f51ff640-68ca-4f5b-81f1-7b807841f46e" providerId="ADAL" clId="{66E0ABC8-95AA-C14C-A257-6C5C4A37F1AC}" dt="2020-10-25T13:27:54.554" v="204" actId="962"/>
          <ac:picMkLst>
            <pc:docMk/>
            <pc:sldMk cId="2285167318" sldId="270"/>
            <ac:picMk id="4" creationId="{527FAE05-DF03-8744-AB3C-8C5E0733FFC0}"/>
          </ac:picMkLst>
        </pc:picChg>
      </pc:sldChg>
      <pc:sldChg chg="addSp modSp new mod">
        <pc:chgData name="Mikołaj Leszczuk" userId="f51ff640-68ca-4f5b-81f1-7b807841f46e" providerId="ADAL" clId="{66E0ABC8-95AA-C14C-A257-6C5C4A37F1AC}" dt="2020-10-25T13:28:48.535" v="208" actId="962"/>
        <pc:sldMkLst>
          <pc:docMk/>
          <pc:sldMk cId="1995641124" sldId="271"/>
        </pc:sldMkLst>
        <pc:picChg chg="add mod">
          <ac:chgData name="Mikołaj Leszczuk" userId="f51ff640-68ca-4f5b-81f1-7b807841f46e" providerId="ADAL" clId="{66E0ABC8-95AA-C14C-A257-6C5C4A37F1AC}" dt="2020-10-25T13:28:48.535" v="208" actId="962"/>
          <ac:picMkLst>
            <pc:docMk/>
            <pc:sldMk cId="1995641124" sldId="271"/>
            <ac:picMk id="4" creationId="{CA5FB167-0B55-814D-9B74-4C328C88968C}"/>
          </ac:picMkLst>
        </pc:picChg>
      </pc:sldChg>
      <pc:sldChg chg="addSp delSp modSp new mod">
        <pc:chgData name="Mikołaj Leszczuk" userId="f51ff640-68ca-4f5b-81f1-7b807841f46e" providerId="ADAL" clId="{66E0ABC8-95AA-C14C-A257-6C5C4A37F1AC}" dt="2020-10-25T13:35:57.297" v="307"/>
        <pc:sldMkLst>
          <pc:docMk/>
          <pc:sldMk cId="2825369545" sldId="272"/>
        </pc:sldMkLst>
        <pc:spChg chg="mod">
          <ac:chgData name="Mikołaj Leszczuk" userId="f51ff640-68ca-4f5b-81f1-7b807841f46e" providerId="ADAL" clId="{66E0ABC8-95AA-C14C-A257-6C5C4A37F1AC}" dt="2020-10-25T13:30:34.808" v="214"/>
          <ac:spMkLst>
            <pc:docMk/>
            <pc:sldMk cId="2825369545" sldId="272"/>
            <ac:spMk id="2" creationId="{F0D9D5B0-CD8F-3245-9DAE-D7CB7F151A7A}"/>
          </ac:spMkLst>
        </pc:spChg>
        <pc:spChg chg="mod">
          <ac:chgData name="Mikołaj Leszczuk" userId="f51ff640-68ca-4f5b-81f1-7b807841f46e" providerId="ADAL" clId="{66E0ABC8-95AA-C14C-A257-6C5C4A37F1AC}" dt="2020-10-25T13:35:57.297" v="307"/>
          <ac:spMkLst>
            <pc:docMk/>
            <pc:sldMk cId="2825369545" sldId="272"/>
            <ac:spMk id="3" creationId="{96712240-5C05-9045-B00F-8A8433ABA558}"/>
          </ac:spMkLst>
        </pc:spChg>
        <pc:spChg chg="add del">
          <ac:chgData name="Mikołaj Leszczuk" userId="f51ff640-68ca-4f5b-81f1-7b807841f46e" providerId="ADAL" clId="{66E0ABC8-95AA-C14C-A257-6C5C4A37F1AC}" dt="2020-10-25T13:31:03.413" v="219"/>
          <ac:spMkLst>
            <pc:docMk/>
            <pc:sldMk cId="2825369545" sldId="272"/>
            <ac:spMk id="5" creationId="{B7770B02-D978-3B4C-84D8-69640E4A4358}"/>
          </ac:spMkLst>
        </pc:spChg>
        <pc:picChg chg="add del">
          <ac:chgData name="Mikołaj Leszczuk" userId="f51ff640-68ca-4f5b-81f1-7b807841f46e" providerId="ADAL" clId="{66E0ABC8-95AA-C14C-A257-6C5C4A37F1AC}" dt="2020-10-25T13:31:03.413" v="219"/>
          <ac:picMkLst>
            <pc:docMk/>
            <pc:sldMk cId="2825369545" sldId="272"/>
            <ac:picMk id="1025" creationId="{6DE5E9A3-FAC1-F649-9D0A-7F944DC0FABC}"/>
          </ac:picMkLst>
        </pc:picChg>
      </pc:sldChg>
      <pc:sldChg chg="modSp new mod">
        <pc:chgData name="Mikołaj Leszczuk" userId="f51ff640-68ca-4f5b-81f1-7b807841f46e" providerId="ADAL" clId="{66E0ABC8-95AA-C14C-A257-6C5C4A37F1AC}" dt="2020-10-25T14:08:55.315" v="355" actId="113"/>
        <pc:sldMkLst>
          <pc:docMk/>
          <pc:sldMk cId="3742551714" sldId="273"/>
        </pc:sldMkLst>
        <pc:spChg chg="mod">
          <ac:chgData name="Mikołaj Leszczuk" userId="f51ff640-68ca-4f5b-81f1-7b807841f46e" providerId="ADAL" clId="{66E0ABC8-95AA-C14C-A257-6C5C4A37F1AC}" dt="2020-10-25T14:07:15.707" v="310" actId="790"/>
          <ac:spMkLst>
            <pc:docMk/>
            <pc:sldMk cId="3742551714" sldId="273"/>
            <ac:spMk id="2" creationId="{126070C2-2220-234B-8A19-5FD6E405B245}"/>
          </ac:spMkLst>
        </pc:spChg>
        <pc:spChg chg="mod">
          <ac:chgData name="Mikołaj Leszczuk" userId="f51ff640-68ca-4f5b-81f1-7b807841f46e" providerId="ADAL" clId="{66E0ABC8-95AA-C14C-A257-6C5C4A37F1AC}" dt="2020-10-25T14:08:55.315" v="355" actId="113"/>
          <ac:spMkLst>
            <pc:docMk/>
            <pc:sldMk cId="3742551714" sldId="273"/>
            <ac:spMk id="3" creationId="{81FBE7F8-5B4E-9946-9ECC-7E89E6F03115}"/>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800" b="0" i="0" u="none" strike="noStrike" cap="none">
                <a:solidFill>
                  <a:srgbClr val="000000"/>
                </a:solidFill>
                <a:latin typeface="Helvetica Neue"/>
                <a:ea typeface="Helvetica Neue"/>
                <a:cs typeface="Helvetica Neue"/>
                <a:sym typeface="Helvetica Neue"/>
              </a:defRPr>
            </a:lvl1pPr>
            <a:lvl2pPr marL="914400" marR="0" lvl="1" indent="-228600" algn="l" rtl="0">
              <a:spcBef>
                <a:spcPts val="0"/>
              </a:spcBef>
              <a:spcAft>
                <a:spcPts val="0"/>
              </a:spcAft>
              <a:buSzPts val="1400"/>
              <a:buNone/>
              <a:defRPr sz="1800" b="0" i="0" u="none" strike="noStrike" cap="none">
                <a:solidFill>
                  <a:srgbClr val="000000"/>
                </a:solidFill>
                <a:latin typeface="Helvetica Neue"/>
                <a:ea typeface="Helvetica Neue"/>
                <a:cs typeface="Helvetica Neue"/>
                <a:sym typeface="Helvetica Neue"/>
              </a:defRPr>
            </a:lvl2pPr>
            <a:lvl3pPr marL="1371600" marR="0" lvl="2" indent="-228600" algn="l" rtl="0">
              <a:spcBef>
                <a:spcPts val="0"/>
              </a:spcBef>
              <a:spcAft>
                <a:spcPts val="0"/>
              </a:spcAft>
              <a:buSzPts val="1400"/>
              <a:buNone/>
              <a:defRPr sz="1800" b="0" i="0" u="none" strike="noStrike" cap="none">
                <a:solidFill>
                  <a:srgbClr val="000000"/>
                </a:solidFill>
                <a:latin typeface="Helvetica Neue"/>
                <a:ea typeface="Helvetica Neue"/>
                <a:cs typeface="Helvetica Neue"/>
                <a:sym typeface="Helvetica Neue"/>
              </a:defRPr>
            </a:lvl3pPr>
            <a:lvl4pPr marL="1828800" marR="0" lvl="3" indent="-228600" algn="l" rtl="0">
              <a:spcBef>
                <a:spcPts val="0"/>
              </a:spcBef>
              <a:spcAft>
                <a:spcPts val="0"/>
              </a:spcAft>
              <a:buSzPts val="1400"/>
              <a:buNone/>
              <a:defRPr sz="1800" b="0" i="0" u="none" strike="noStrike" cap="none">
                <a:solidFill>
                  <a:srgbClr val="000000"/>
                </a:solidFill>
                <a:latin typeface="Helvetica Neue"/>
                <a:ea typeface="Helvetica Neue"/>
                <a:cs typeface="Helvetica Neue"/>
                <a:sym typeface="Helvetica Neue"/>
              </a:defRPr>
            </a:lvl4pPr>
            <a:lvl5pPr marL="2286000" marR="0" lvl="4" indent="-228600" algn="l" rtl="0">
              <a:spcBef>
                <a:spcPts val="0"/>
              </a:spcBef>
              <a:spcAft>
                <a:spcPts val="0"/>
              </a:spcAft>
              <a:buSzPts val="1400"/>
              <a:buNone/>
              <a:defRPr sz="1800" b="0" i="0" u="none" strike="noStrike" cap="none">
                <a:solidFill>
                  <a:srgbClr val="000000"/>
                </a:solidFill>
                <a:latin typeface="Helvetica Neue"/>
                <a:ea typeface="Helvetica Neue"/>
                <a:cs typeface="Helvetica Neue"/>
                <a:sym typeface="Helvetica Neue"/>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7">
            <a:extLst>
              <a:ext uri="{FF2B5EF4-FFF2-40B4-BE49-F238E27FC236}">
                <a16:creationId xmlns:a16="http://schemas.microsoft.com/office/drawing/2014/main" id="{AB7D54DD-A77B-604E-8C51-BE7EDE0948BC}"/>
              </a:ext>
            </a:extLst>
          </p:cNvPr>
          <p:cNvSpPr>
            <a:spLocks noGrp="1" noChangeArrowheads="1"/>
          </p:cNvSpPr>
          <p:nvPr>
            <p:ph type="sldNum" sz="quarter" idx="5"/>
          </p:nvPr>
        </p:nvSpPr>
        <p:spPr>
          <a:noFill/>
        </p:spPr>
        <p:txBody>
          <a:bodyPr/>
          <a:lstStyle>
            <a:lvl1pPr eaLnBrk="0" hangingPunct="0">
              <a:defRPr>
                <a:solidFill>
                  <a:schemeClr val="tx1"/>
                </a:solidFill>
                <a:latin typeface="Verdana" panose="020B0604030504040204" pitchFamily="34" charset="0"/>
              </a:defRPr>
            </a:lvl1pPr>
            <a:lvl2pPr marL="742950" indent="-285750" eaLnBrk="0" hangingPunct="0">
              <a:defRPr>
                <a:solidFill>
                  <a:schemeClr val="tx1"/>
                </a:solidFill>
                <a:latin typeface="Verdana" panose="020B0604030504040204" pitchFamily="34" charset="0"/>
              </a:defRPr>
            </a:lvl2pPr>
            <a:lvl3pPr marL="1143000" indent="-228600" eaLnBrk="0" hangingPunct="0">
              <a:defRPr>
                <a:solidFill>
                  <a:schemeClr val="tx1"/>
                </a:solidFill>
                <a:latin typeface="Verdana" panose="020B0604030504040204" pitchFamily="34" charset="0"/>
              </a:defRPr>
            </a:lvl3pPr>
            <a:lvl4pPr marL="1600200" indent="-228600" eaLnBrk="0" hangingPunct="0">
              <a:defRPr>
                <a:solidFill>
                  <a:schemeClr val="tx1"/>
                </a:solidFill>
                <a:latin typeface="Verdana" panose="020B0604030504040204" pitchFamily="34" charset="0"/>
              </a:defRPr>
            </a:lvl4pPr>
            <a:lvl5pPr marL="2057400" indent="-228600" eaLnBrk="0" hangingPunct="0">
              <a:defRPr>
                <a:solidFill>
                  <a:schemeClr val="tx1"/>
                </a:solidFill>
                <a:latin typeface="Verdana" panose="020B060403050404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defRPr>
            </a:lvl9pPr>
          </a:lstStyle>
          <a:p>
            <a:pPr marL="0" marR="0" lvl="0" indent="0" algn="r" defTabSz="914400" rtl="0" eaLnBrk="1" fontAlgn="base" latinLnBrk="0" hangingPunct="1">
              <a:lnSpc>
                <a:spcPct val="100000"/>
              </a:lnSpc>
              <a:spcBef>
                <a:spcPct val="0"/>
              </a:spcBef>
              <a:spcAft>
                <a:spcPct val="0"/>
              </a:spcAft>
              <a:buClrTx/>
              <a:buSzTx/>
              <a:buFontTx/>
              <a:buNone/>
              <a:tabLst/>
              <a:defRPr/>
            </a:pPr>
            <a:fld id="{EF411928-4A6F-0D42-A5DD-B688813D6F68}" type="slidenum">
              <a:rPr kumimoji="0" lang="en-GB" altLang="pl-PL" sz="1200" b="0" i="0" u="none" strike="noStrike" kern="1200" cap="none" spc="0" normalizeH="0" baseline="0" noProof="0" smtClean="0">
                <a:ln>
                  <a:noFill/>
                </a:ln>
                <a:solidFill>
                  <a:srgbClr val="000000"/>
                </a:solidFill>
                <a:effectLst/>
                <a:uLnTx/>
                <a:uFillTx/>
                <a:latin typeface="Arial" panose="020B0604020202020204" pitchFamily="34" charset="0"/>
                <a:ea typeface="+mn-ea"/>
                <a:cs typeface="+mn-cs"/>
              </a:rPr>
              <a:pPr marL="0" marR="0" lvl="0" indent="0" algn="r" defTabSz="914400" rtl="0" eaLnBrk="1" fontAlgn="base" latinLnBrk="0" hangingPunct="1">
                <a:lnSpc>
                  <a:spcPct val="100000"/>
                </a:lnSpc>
                <a:spcBef>
                  <a:spcPct val="0"/>
                </a:spcBef>
                <a:spcAft>
                  <a:spcPct val="0"/>
                </a:spcAft>
                <a:buClrTx/>
                <a:buSzTx/>
                <a:buFontTx/>
                <a:buNone/>
                <a:tabLst/>
                <a:defRPr/>
              </a:pPr>
              <a:t>1</a:t>
            </a:fld>
            <a:endParaRPr kumimoji="0" lang="en-GB" altLang="pl-PL" sz="1200" b="0" i="0" u="none" strike="noStrike" kern="1200" cap="none" spc="0" normalizeH="0" baseline="0" noProof="0">
              <a:ln>
                <a:noFill/>
              </a:ln>
              <a:solidFill>
                <a:srgbClr val="000000"/>
              </a:solidFill>
              <a:effectLst/>
              <a:uLnTx/>
              <a:uFillTx/>
              <a:latin typeface="Arial" panose="020B0604020202020204" pitchFamily="34" charset="0"/>
              <a:ea typeface="+mn-ea"/>
              <a:cs typeface="+mn-cs"/>
            </a:endParaRPr>
          </a:p>
        </p:txBody>
      </p:sp>
      <p:sp>
        <p:nvSpPr>
          <p:cNvPr id="6147" name="Rectangle 2">
            <a:extLst>
              <a:ext uri="{FF2B5EF4-FFF2-40B4-BE49-F238E27FC236}">
                <a16:creationId xmlns:a16="http://schemas.microsoft.com/office/drawing/2014/main" id="{B5DB01E5-535D-3549-8A6C-54D43B5AACD3}"/>
              </a:ext>
            </a:extLst>
          </p:cNvPr>
          <p:cNvSpPr>
            <a:spLocks noGrp="1" noRot="1" noChangeAspect="1" noChangeArrowheads="1" noTextEdit="1"/>
          </p:cNvSpPr>
          <p:nvPr>
            <p:ph type="sldImg"/>
          </p:nvPr>
        </p:nvSpPr>
        <p:spPr>
          <a:ln/>
        </p:spPr>
      </p:sp>
      <p:sp>
        <p:nvSpPr>
          <p:cNvPr id="6148" name="Rectangle 3">
            <a:extLst>
              <a:ext uri="{FF2B5EF4-FFF2-40B4-BE49-F238E27FC236}">
                <a16:creationId xmlns:a16="http://schemas.microsoft.com/office/drawing/2014/main" id="{24E534B8-B93A-3843-9EE4-F8D401374EEE}"/>
              </a:ext>
            </a:extLst>
          </p:cNvPr>
          <p:cNvSpPr>
            <a:spLocks noGrp="1" noChangeArrowheads="1"/>
          </p:cNvSpPr>
          <p:nvPr>
            <p:ph type="body" idx="1"/>
          </p:nvPr>
        </p:nvSpPr>
        <p:spPr>
          <a:noFill/>
        </p:spPr>
        <p:txBody>
          <a:bodyPr/>
          <a:lstStyle/>
          <a:p>
            <a:pPr eaLnBrk="1" hangingPunct="1"/>
            <a:endParaRPr lang="en-GB" altLang="pl-PL">
              <a:latin typeface="Arial" panose="020B0604020202020204" pitchFamily="34" charset="0"/>
            </a:endParaRPr>
          </a:p>
        </p:txBody>
      </p:sp>
    </p:spTree>
    <p:extLst>
      <p:ext uri="{BB962C8B-B14F-4D97-AF65-F5344CB8AC3E}">
        <p14:creationId xmlns:p14="http://schemas.microsoft.com/office/powerpoint/2010/main" val="2871991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006475" y="685800"/>
            <a:ext cx="4845050" cy="3429000"/>
          </a:xfrm>
        </p:spPr>
      </p:sp>
      <p:sp>
        <p:nvSpPr>
          <p:cNvPr id="3" name="Notes Placeholder 2"/>
          <p:cNvSpPr>
            <a:spLocks noGrp="1"/>
          </p:cNvSpPr>
          <p:nvPr>
            <p:ph type="body" idx="1"/>
          </p:nvPr>
        </p:nvSpPr>
        <p:spPr/>
        <p:txBody>
          <a:bodyPr/>
          <a:lstStyle/>
          <a:p>
            <a:pPr marL="0" marR="0" lvl="0" indent="0" algn="l" rtl="0">
              <a:spcBef>
                <a:spcPts val="0"/>
              </a:spcBef>
              <a:spcAft>
                <a:spcPts val="0"/>
              </a:spcAft>
              <a:buNone/>
            </a:pPr>
            <a:r>
              <a:rPr lang="en-GB" sz="1800" dirty="0"/>
              <a:t>We had some theory. Now, you may ask, how do I apply it in practice?</a:t>
            </a:r>
          </a:p>
          <a:p>
            <a:pPr marL="0" marR="0" lvl="0" indent="0" algn="l" rtl="0">
              <a:spcBef>
                <a:spcPts val="0"/>
              </a:spcBef>
              <a:spcAft>
                <a:spcPts val="0"/>
              </a:spcAft>
              <a:buNone/>
            </a:pPr>
            <a:endParaRPr lang="en-GB" sz="1800" dirty="0"/>
          </a:p>
          <a:p>
            <a:pPr marL="0" marR="0" lvl="0" indent="0" algn="l" rtl="0">
              <a:spcBef>
                <a:spcPts val="0"/>
              </a:spcBef>
              <a:spcAft>
                <a:spcPts val="0"/>
              </a:spcAft>
              <a:buNone/>
            </a:pPr>
            <a:r>
              <a:rPr lang="en-GB" sz="1800" dirty="0"/>
              <a:t>How is it done at a pixel level? </a:t>
            </a:r>
          </a:p>
          <a:p>
            <a:pPr marL="0" marR="0" lvl="0" indent="0" algn="l" rtl="0">
              <a:spcBef>
                <a:spcPts val="0"/>
              </a:spcBef>
              <a:spcAft>
                <a:spcPts val="0"/>
              </a:spcAft>
              <a:buNone/>
            </a:pPr>
            <a:endParaRPr lang="en-GB" sz="1800" dirty="0"/>
          </a:p>
          <a:p>
            <a:pPr marL="0" marR="0" lvl="0" indent="0" algn="l" rtl="0">
              <a:spcBef>
                <a:spcPts val="0"/>
              </a:spcBef>
              <a:spcAft>
                <a:spcPts val="0"/>
              </a:spcAft>
              <a:buNone/>
            </a:pPr>
            <a:r>
              <a:rPr lang="en-GB" sz="1800" dirty="0"/>
              <a:t>We are going to talk about a spatial filtration only - to make this discussion brief.</a:t>
            </a:r>
          </a:p>
        </p:txBody>
      </p:sp>
    </p:spTree>
    <p:extLst>
      <p:ext uri="{BB962C8B-B14F-4D97-AF65-F5344CB8AC3E}">
        <p14:creationId xmlns:p14="http://schemas.microsoft.com/office/powerpoint/2010/main" val="26996991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200"/>
              <a:t>The kernel on the right is taken from the mean filter.</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GB" sz="1200"/>
              <a:t>The anchor point decides in which pixel an output of the filtration will be put.</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n-GB" sz="1200"/>
              <a:t>It can approximate any geometric shape. Values that do not correpond to the shape are set to 0.</a:t>
            </a:r>
            <a:endParaRPr sz="1200"/>
          </a:p>
        </p:txBody>
      </p:sp>
      <p:sp>
        <p:nvSpPr>
          <p:cNvPr id="115" name="Google Shape;115;p2:notes"/>
          <p:cNvSpPr>
            <a:spLocks noGrp="1" noRot="1" noChangeAspect="1"/>
          </p:cNvSpPr>
          <p:nvPr>
            <p:ph type="sldImg" idx="2"/>
          </p:nvPr>
        </p:nvSpPr>
        <p:spPr>
          <a:xfrm>
            <a:off x="1006475" y="685800"/>
            <a:ext cx="48450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
        <p:cNvGrpSpPr/>
        <p:nvPr/>
      </p:nvGrpSpPr>
      <p:grpSpPr>
        <a:xfrm>
          <a:off x="0" y="0"/>
          <a:ext cx="0" cy="0"/>
          <a:chOff x="0" y="0"/>
          <a:chExt cx="0" cy="0"/>
        </a:xfrm>
      </p:grpSpPr>
      <p:sp>
        <p:nvSpPr>
          <p:cNvPr id="124" name="Google Shape;124;g4619e1d0f1_2_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200"/>
              <a:t>On the right: edge detection using a 3x3 kernel</a:t>
            </a:r>
            <a:endParaRPr sz="1200"/>
          </a:p>
        </p:txBody>
      </p:sp>
      <p:sp>
        <p:nvSpPr>
          <p:cNvPr id="125" name="Google Shape;125;g4619e1d0f1_2_2:notes"/>
          <p:cNvSpPr>
            <a:spLocks noGrp="1" noRot="1" noChangeAspect="1"/>
          </p:cNvSpPr>
          <p:nvPr>
            <p:ph type="sldImg" idx="2"/>
          </p:nvPr>
        </p:nvSpPr>
        <p:spPr>
          <a:xfrm>
            <a:off x="1006475" y="685800"/>
            <a:ext cx="48450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4619e1d0f1_2_1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200"/>
              <a:t>I(2,2) - value of the pixel being in the second row and second column of the I image (0-indexing used). We are talking about the value it is to take after the filtration.</a:t>
            </a:r>
            <a:endParaRPr sz="1200"/>
          </a:p>
        </p:txBody>
      </p:sp>
      <p:sp>
        <p:nvSpPr>
          <p:cNvPr id="136" name="Google Shape;136;g4619e1d0f1_2_16:notes"/>
          <p:cNvSpPr>
            <a:spLocks noGrp="1" noRot="1" noChangeAspect="1"/>
          </p:cNvSpPr>
          <p:nvPr>
            <p:ph type="sldImg" idx="2"/>
          </p:nvPr>
        </p:nvSpPr>
        <p:spPr>
          <a:xfrm>
            <a:off x="1006475" y="685800"/>
            <a:ext cx="48450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4619e1d0f1_2_3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GB" sz="1200" dirty="0"/>
              <a:t>A mathematical formulation of the operation shown in the previous slide.</a:t>
            </a:r>
            <a:endParaRPr sz="1200" dirty="0"/>
          </a:p>
          <a:p>
            <a:pPr marL="0" lvl="0" indent="0" algn="l" rtl="0">
              <a:spcBef>
                <a:spcPts val="0"/>
              </a:spcBef>
              <a:spcAft>
                <a:spcPts val="0"/>
              </a:spcAft>
              <a:buNone/>
            </a:pPr>
            <a:endParaRPr sz="1200" dirty="0"/>
          </a:p>
          <a:p>
            <a:pPr marL="0" lvl="0" indent="0" algn="l" rtl="0">
              <a:spcBef>
                <a:spcPts val="0"/>
              </a:spcBef>
              <a:spcAft>
                <a:spcPts val="0"/>
              </a:spcAft>
              <a:buNone/>
            </a:pPr>
            <a:r>
              <a:rPr lang="en-GB" sz="1200" dirty="0"/>
              <a:t>LaTeX formula: O\left( </a:t>
            </a:r>
            <a:r>
              <a:rPr lang="en-GB" sz="1200" dirty="0" err="1"/>
              <a:t>i,j</a:t>
            </a:r>
            <a:r>
              <a:rPr lang="en-GB" sz="1200" dirty="0"/>
              <a:t> \right) = \sum^{ \</a:t>
            </a:r>
            <a:r>
              <a:rPr lang="en-GB" sz="1200" dirty="0" err="1"/>
              <a:t>lfloor</a:t>
            </a:r>
            <a:r>
              <a:rPr lang="en-GB" sz="1200" dirty="0"/>
              <a:t>{ \frac{M}{2} } \</a:t>
            </a:r>
            <a:r>
              <a:rPr lang="en-GB" sz="1200" dirty="0" err="1"/>
              <a:t>rfloor</a:t>
            </a:r>
            <a:r>
              <a:rPr lang="en-GB" sz="1200" dirty="0"/>
              <a:t> }_{m=- \</a:t>
            </a:r>
            <a:r>
              <a:rPr lang="en-GB" sz="1200" dirty="0" err="1"/>
              <a:t>lfloor</a:t>
            </a:r>
            <a:r>
              <a:rPr lang="en-GB" sz="1200" dirty="0"/>
              <a:t>{ \frac{M}{2} } \</a:t>
            </a:r>
            <a:r>
              <a:rPr lang="en-GB" sz="1200" dirty="0" err="1"/>
              <a:t>rfloor</a:t>
            </a:r>
            <a:r>
              <a:rPr lang="en-GB" sz="1200" dirty="0"/>
              <a:t> } \sum ^{\</a:t>
            </a:r>
            <a:r>
              <a:rPr lang="en-GB" sz="1200" dirty="0" err="1"/>
              <a:t>lfloor</a:t>
            </a:r>
            <a:r>
              <a:rPr lang="en-GB" sz="1200" dirty="0"/>
              <a:t>{ \frac{M}{2} } \</a:t>
            </a:r>
            <a:r>
              <a:rPr lang="en-GB" sz="1200" dirty="0" err="1"/>
              <a:t>rfloor</a:t>
            </a:r>
            <a:r>
              <a:rPr lang="en-GB" sz="1200" dirty="0"/>
              <a:t>}_{n=- \</a:t>
            </a:r>
            <a:r>
              <a:rPr lang="en-GB" sz="1200" dirty="0" err="1"/>
              <a:t>lfloor</a:t>
            </a:r>
            <a:r>
              <a:rPr lang="en-GB" sz="1200" dirty="0"/>
              <a:t>{\frac{M}{2} } \</a:t>
            </a:r>
            <a:r>
              <a:rPr lang="en-GB" sz="1200" dirty="0" err="1"/>
              <a:t>rfloor</a:t>
            </a:r>
            <a:r>
              <a:rPr lang="en-GB" sz="1200" dirty="0"/>
              <a:t>} \left( k \left( </a:t>
            </a:r>
            <a:r>
              <a:rPr lang="en-GB" sz="1200" dirty="0" err="1"/>
              <a:t>m,n</a:t>
            </a:r>
            <a:r>
              <a:rPr lang="en-GB" sz="1200" dirty="0"/>
              <a:t> \right) \</a:t>
            </a:r>
            <a:r>
              <a:rPr lang="en-GB" sz="1200" dirty="0" err="1"/>
              <a:t>cdot</a:t>
            </a:r>
            <a:r>
              <a:rPr lang="en-GB" sz="1200" dirty="0"/>
              <a:t> I\left( i-m, j-n\right) \right)</a:t>
            </a:r>
            <a:endParaRPr sz="1200" dirty="0"/>
          </a:p>
          <a:p>
            <a:pPr marL="0" lvl="0" indent="0" algn="l" rtl="0">
              <a:spcBef>
                <a:spcPts val="0"/>
              </a:spcBef>
              <a:spcAft>
                <a:spcPts val="0"/>
              </a:spcAft>
              <a:buNone/>
            </a:pPr>
            <a:endParaRPr sz="1200" dirty="0"/>
          </a:p>
          <a:p>
            <a:pPr marL="0" lvl="0" indent="0" algn="l" rtl="0">
              <a:spcBef>
                <a:spcPts val="0"/>
              </a:spcBef>
              <a:spcAft>
                <a:spcPts val="0"/>
              </a:spcAft>
              <a:buNone/>
            </a:pPr>
            <a:endParaRPr sz="1200" dirty="0"/>
          </a:p>
        </p:txBody>
      </p:sp>
      <p:sp>
        <p:nvSpPr>
          <p:cNvPr id="148" name="Google Shape;148;g4619e1d0f1_2_34:notes"/>
          <p:cNvSpPr>
            <a:spLocks noGrp="1" noRot="1" noChangeAspect="1"/>
          </p:cNvSpPr>
          <p:nvPr>
            <p:ph type="sldImg" idx="2"/>
          </p:nvPr>
        </p:nvSpPr>
        <p:spPr>
          <a:xfrm>
            <a:off x="1006475" y="685800"/>
            <a:ext cx="48450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4619e1d0f1_2_48: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200"/>
          </a:p>
          <a:p>
            <a:pPr marL="0" lvl="0" indent="0" algn="l" rtl="0">
              <a:spcBef>
                <a:spcPts val="0"/>
              </a:spcBef>
              <a:spcAft>
                <a:spcPts val="0"/>
              </a:spcAft>
              <a:buNone/>
            </a:pPr>
            <a:r>
              <a:rPr lang="en-GB" sz="1200"/>
              <a:t>Crop - crop all pixels from the output image that cannot be created from the full kernel</a:t>
            </a:r>
            <a:endParaRPr sz="1200"/>
          </a:p>
          <a:p>
            <a:pPr marL="0" lvl="0" indent="0" algn="l" rtl="0">
              <a:spcBef>
                <a:spcPts val="0"/>
              </a:spcBef>
              <a:spcAft>
                <a:spcPts val="0"/>
              </a:spcAft>
              <a:buNone/>
            </a:pPr>
            <a:r>
              <a:rPr lang="en-GB" sz="1200"/>
              <a:t>Extend - extend (by copying) values from the border pixels as far as needed to satisfy kernel’s requirements</a:t>
            </a:r>
            <a:endParaRPr sz="1200"/>
          </a:p>
          <a:p>
            <a:pPr marL="0" lvl="0" indent="0" algn="l" rtl="0">
              <a:spcBef>
                <a:spcPts val="0"/>
              </a:spcBef>
              <a:spcAft>
                <a:spcPts val="0"/>
              </a:spcAft>
              <a:buNone/>
            </a:pPr>
            <a:r>
              <a:rPr lang="en-GB" sz="1200"/>
              <a:t>Mirror - going 2 pixels outside an image actually brings you to a pixel being 2 pixels in the opposite direction. As if one put a mirror next to the border of an image.</a:t>
            </a:r>
            <a:endParaRPr sz="1200"/>
          </a:p>
          <a:p>
            <a:pPr marL="0" lvl="0" indent="0" algn="l" rtl="0">
              <a:spcBef>
                <a:spcPts val="0"/>
              </a:spcBef>
              <a:spcAft>
                <a:spcPts val="0"/>
              </a:spcAft>
              <a:buNone/>
            </a:pPr>
            <a:r>
              <a:rPr lang="en-GB" sz="1200"/>
              <a:t>Wrap - going outside an image transfers you to the opposite border. For example, if one starts from the top-left pixel, going 1 pixel to the left places one in the top-right pixel.  </a:t>
            </a:r>
            <a:endParaRPr sz="1200"/>
          </a:p>
          <a:p>
            <a:pPr marL="0" lvl="0" indent="0" algn="l" rtl="0">
              <a:spcBef>
                <a:spcPts val="0"/>
              </a:spcBef>
              <a:spcAft>
                <a:spcPts val="0"/>
              </a:spcAft>
              <a:buNone/>
            </a:pPr>
            <a:r>
              <a:rPr lang="en-GB" sz="1200"/>
              <a:t>    </a:t>
            </a:r>
            <a:endParaRPr sz="1200"/>
          </a:p>
        </p:txBody>
      </p:sp>
      <p:sp>
        <p:nvSpPr>
          <p:cNvPr id="157" name="Google Shape;157;g4619e1d0f1_2_48:notes"/>
          <p:cNvSpPr>
            <a:spLocks noGrp="1" noRot="1" noChangeAspect="1"/>
          </p:cNvSpPr>
          <p:nvPr>
            <p:ph type="sldImg" idx="2"/>
          </p:nvPr>
        </p:nvSpPr>
        <p:spPr>
          <a:xfrm>
            <a:off x="1006475" y="685800"/>
            <a:ext cx="48450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461e4a2032_0_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sz="1200"/>
          </a:p>
          <a:p>
            <a:pPr marL="0" lvl="0" indent="0" algn="l" rtl="0">
              <a:spcBef>
                <a:spcPts val="0"/>
              </a:spcBef>
              <a:spcAft>
                <a:spcPts val="0"/>
              </a:spcAft>
              <a:buNone/>
            </a:pPr>
            <a:r>
              <a:rPr lang="en-GB" sz="1200"/>
              <a:t>    </a:t>
            </a:r>
            <a:endParaRPr sz="1200"/>
          </a:p>
        </p:txBody>
      </p:sp>
      <p:sp>
        <p:nvSpPr>
          <p:cNvPr id="166" name="Google Shape;166;g461e4a2032_0_7:notes"/>
          <p:cNvSpPr>
            <a:spLocks noGrp="1" noRot="1" noChangeAspect="1"/>
          </p:cNvSpPr>
          <p:nvPr>
            <p:ph type="sldImg" idx="2"/>
          </p:nvPr>
        </p:nvSpPr>
        <p:spPr>
          <a:xfrm>
            <a:off x="1006475" y="685800"/>
            <a:ext cx="48450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801053" y="2347413"/>
            <a:ext cx="9078595" cy="1619750"/>
          </a:xfrm>
        </p:spPr>
        <p:txBody>
          <a:bodyPr/>
          <a:lstStyle/>
          <a:p>
            <a:r>
              <a:rPr lang="en-GB"/>
              <a:t>Click to edit Master title style</a:t>
            </a:r>
            <a:endParaRPr lang="pl-PL"/>
          </a:p>
        </p:txBody>
      </p:sp>
      <p:sp>
        <p:nvSpPr>
          <p:cNvPr id="3" name="Podtytuł 2"/>
          <p:cNvSpPr>
            <a:spLocks noGrp="1"/>
          </p:cNvSpPr>
          <p:nvPr>
            <p:ph type="subTitle" idx="1"/>
          </p:nvPr>
        </p:nvSpPr>
        <p:spPr>
          <a:xfrm>
            <a:off x="1602105" y="4282016"/>
            <a:ext cx="7476490" cy="1931106"/>
          </a:xfrm>
        </p:spPr>
        <p:txBody>
          <a:bodyPr/>
          <a:lstStyle>
            <a:lvl1pPr marL="0" indent="0" algn="ctr">
              <a:buNone/>
              <a:defRPr/>
            </a:lvl1pPr>
            <a:lvl2pPr marL="503789" indent="0" algn="ctr">
              <a:buNone/>
              <a:defRPr/>
            </a:lvl2pPr>
            <a:lvl3pPr marL="1007577" indent="0" algn="ctr">
              <a:buNone/>
              <a:defRPr/>
            </a:lvl3pPr>
            <a:lvl4pPr marL="1511366" indent="0" algn="ctr">
              <a:buNone/>
              <a:defRPr/>
            </a:lvl4pPr>
            <a:lvl5pPr marL="2015155" indent="0" algn="ctr">
              <a:buNone/>
              <a:defRPr/>
            </a:lvl5pPr>
            <a:lvl6pPr marL="2518943" indent="0" algn="ctr">
              <a:buNone/>
              <a:defRPr/>
            </a:lvl6pPr>
            <a:lvl7pPr marL="3022732" indent="0" algn="ctr">
              <a:buNone/>
              <a:defRPr/>
            </a:lvl7pPr>
            <a:lvl8pPr marL="3526521" indent="0" algn="ctr">
              <a:buNone/>
              <a:defRPr/>
            </a:lvl8pPr>
            <a:lvl9pPr marL="4030309" indent="0" algn="ctr">
              <a:buNone/>
              <a:defRPr/>
            </a:lvl9pPr>
          </a:lstStyle>
          <a:p>
            <a:r>
              <a:rPr lang="en-GB"/>
              <a:t>Click to edit Master subtitle style</a:t>
            </a:r>
            <a:endParaRPr lang="pl-PL"/>
          </a:p>
        </p:txBody>
      </p:sp>
      <p:sp>
        <p:nvSpPr>
          <p:cNvPr id="4" name="Rectangle 4">
            <a:extLst>
              <a:ext uri="{FF2B5EF4-FFF2-40B4-BE49-F238E27FC236}">
                <a16:creationId xmlns:a16="http://schemas.microsoft.com/office/drawing/2014/main" id="{55FA6617-20E1-F44D-BCF6-0FDDA22E0A5B}"/>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5" name="Rectangle 5">
            <a:extLst>
              <a:ext uri="{FF2B5EF4-FFF2-40B4-BE49-F238E27FC236}">
                <a16:creationId xmlns:a16="http://schemas.microsoft.com/office/drawing/2014/main" id="{6F9783D8-0876-4641-BF61-1087F651E6CC}"/>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6" name="Rectangle 6">
            <a:extLst>
              <a:ext uri="{FF2B5EF4-FFF2-40B4-BE49-F238E27FC236}">
                <a16:creationId xmlns:a16="http://schemas.microsoft.com/office/drawing/2014/main" id="{D4FC754B-B098-6F44-9BC9-0874AD9197F2}"/>
              </a:ext>
            </a:extLst>
          </p:cNvPr>
          <p:cNvSpPr>
            <a:spLocks noGrp="1" noChangeArrowheads="1"/>
          </p:cNvSpPr>
          <p:nvPr>
            <p:ph type="sldNum" sz="quarter" idx="12"/>
          </p:nvPr>
        </p:nvSpPr>
        <p:spPr>
          <a:ln/>
        </p:spPr>
        <p:txBody>
          <a:bodyPr/>
          <a:lstStyle>
            <a:lvl1pP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9643420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en-GB"/>
              <a:t>Click to edit Master title style</a:t>
            </a:r>
            <a:endParaRPr lang="pl-PL"/>
          </a:p>
        </p:txBody>
      </p:sp>
      <p:sp>
        <p:nvSpPr>
          <p:cNvPr id="3" name="Symbol zastępczy tytułu pionowego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4" name="Rectangle 4">
            <a:extLst>
              <a:ext uri="{FF2B5EF4-FFF2-40B4-BE49-F238E27FC236}">
                <a16:creationId xmlns:a16="http://schemas.microsoft.com/office/drawing/2014/main" id="{A15B6BFD-38A0-714A-9F2F-B9E3A98181B5}"/>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5" name="Rectangle 5">
            <a:extLst>
              <a:ext uri="{FF2B5EF4-FFF2-40B4-BE49-F238E27FC236}">
                <a16:creationId xmlns:a16="http://schemas.microsoft.com/office/drawing/2014/main" id="{7F9C8601-45FC-6342-A18B-9470CBA69BE5}"/>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6" name="Rectangle 6">
            <a:extLst>
              <a:ext uri="{FF2B5EF4-FFF2-40B4-BE49-F238E27FC236}">
                <a16:creationId xmlns:a16="http://schemas.microsoft.com/office/drawing/2014/main" id="{8B26A62F-B06C-A548-88EA-B98E53761BF8}"/>
              </a:ext>
            </a:extLst>
          </p:cNvPr>
          <p:cNvSpPr>
            <a:spLocks noGrp="1" noChangeArrowheads="1"/>
          </p:cNvSpPr>
          <p:nvPr>
            <p:ph type="sldNum" sz="quarter" idx="12"/>
          </p:nvPr>
        </p:nvSpPr>
        <p:spPr>
          <a:ln/>
        </p:spPr>
        <p:txBody>
          <a:bodyPr/>
          <a:lstStyle>
            <a:lvl1pP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433558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8062445" y="524758"/>
            <a:ext cx="2084220" cy="6225367"/>
          </a:xfrm>
        </p:spPr>
        <p:txBody>
          <a:bodyPr vert="eaVert"/>
          <a:lstStyle/>
          <a:p>
            <a:r>
              <a:rPr lang="en-GB"/>
              <a:t>Click to edit Master title style</a:t>
            </a:r>
            <a:endParaRPr lang="pl-PL"/>
          </a:p>
        </p:txBody>
      </p:sp>
      <p:sp>
        <p:nvSpPr>
          <p:cNvPr id="3" name="Symbol zastępczy tytułu pionowego 2"/>
          <p:cNvSpPr>
            <a:spLocks noGrp="1"/>
          </p:cNvSpPr>
          <p:nvPr>
            <p:ph type="body" orient="vert" idx="1"/>
          </p:nvPr>
        </p:nvSpPr>
        <p:spPr>
          <a:xfrm>
            <a:off x="1807932" y="524758"/>
            <a:ext cx="6076502" cy="622536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4" name="Rectangle 4">
            <a:extLst>
              <a:ext uri="{FF2B5EF4-FFF2-40B4-BE49-F238E27FC236}">
                <a16:creationId xmlns:a16="http://schemas.microsoft.com/office/drawing/2014/main" id="{8BCBBCAB-A127-D14A-86DB-2F34796E523C}"/>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5" name="Rectangle 5">
            <a:extLst>
              <a:ext uri="{FF2B5EF4-FFF2-40B4-BE49-F238E27FC236}">
                <a16:creationId xmlns:a16="http://schemas.microsoft.com/office/drawing/2014/main" id="{9654E15D-4FBC-984B-958F-699834E96896}"/>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6" name="Rectangle 6">
            <a:extLst>
              <a:ext uri="{FF2B5EF4-FFF2-40B4-BE49-F238E27FC236}">
                <a16:creationId xmlns:a16="http://schemas.microsoft.com/office/drawing/2014/main" id="{D6AD008E-4700-3D46-AAF9-4B3CC2391EC5}"/>
              </a:ext>
            </a:extLst>
          </p:cNvPr>
          <p:cNvSpPr>
            <a:spLocks noGrp="1" noChangeArrowheads="1"/>
          </p:cNvSpPr>
          <p:nvPr>
            <p:ph type="sldNum" sz="quarter" idx="12"/>
          </p:nvPr>
        </p:nvSpPr>
        <p:spPr>
          <a:ln/>
        </p:spPr>
        <p:txBody>
          <a:bodyPr/>
          <a:lstStyle>
            <a:lvl1pP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8592250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Slajd tytułowy">
    <p:spTree>
      <p:nvGrpSpPr>
        <p:cNvPr id="1" name=""/>
        <p:cNvGrpSpPr/>
        <p:nvPr/>
      </p:nvGrpSpPr>
      <p:grpSpPr>
        <a:xfrm>
          <a:off x="0" y="0"/>
          <a:ext cx="0" cy="0"/>
          <a:chOff x="0" y="0"/>
          <a:chExt cx="0" cy="0"/>
        </a:xfrm>
      </p:grpSpPr>
      <p:sp>
        <p:nvSpPr>
          <p:cNvPr id="2" name="Tytuł 1"/>
          <p:cNvSpPr>
            <a:spLocks noGrp="1"/>
          </p:cNvSpPr>
          <p:nvPr>
            <p:ph type="ctrTitle"/>
          </p:nvPr>
        </p:nvSpPr>
        <p:spPr>
          <a:xfrm>
            <a:off x="801053" y="2347413"/>
            <a:ext cx="9078595" cy="1619750"/>
          </a:xfrm>
        </p:spPr>
        <p:txBody>
          <a:bodyPr/>
          <a:lstStyle/>
          <a:p>
            <a:r>
              <a:rPr lang="pl-PL"/>
              <a:t>Kliknij, aby edytować styl</a:t>
            </a:r>
          </a:p>
        </p:txBody>
      </p:sp>
      <p:sp>
        <p:nvSpPr>
          <p:cNvPr id="3" name="Podtytuł 2"/>
          <p:cNvSpPr>
            <a:spLocks noGrp="1"/>
          </p:cNvSpPr>
          <p:nvPr>
            <p:ph type="subTitle" idx="1"/>
          </p:nvPr>
        </p:nvSpPr>
        <p:spPr>
          <a:xfrm>
            <a:off x="1602105" y="4282016"/>
            <a:ext cx="7476490" cy="1931106"/>
          </a:xfrm>
        </p:spPr>
        <p:txBody>
          <a:bodyPr/>
          <a:lstStyle>
            <a:lvl1pPr marL="0" indent="0" algn="ctr">
              <a:buNone/>
              <a:defRPr/>
            </a:lvl1pPr>
            <a:lvl2pPr marL="503789" indent="0" algn="ctr">
              <a:buNone/>
              <a:defRPr/>
            </a:lvl2pPr>
            <a:lvl3pPr marL="1007577" indent="0" algn="ctr">
              <a:buNone/>
              <a:defRPr/>
            </a:lvl3pPr>
            <a:lvl4pPr marL="1511366" indent="0" algn="ctr">
              <a:buNone/>
              <a:defRPr/>
            </a:lvl4pPr>
            <a:lvl5pPr marL="2015155" indent="0" algn="ctr">
              <a:buNone/>
              <a:defRPr/>
            </a:lvl5pPr>
            <a:lvl6pPr marL="2518943" indent="0" algn="ctr">
              <a:buNone/>
              <a:defRPr/>
            </a:lvl6pPr>
            <a:lvl7pPr marL="3022732" indent="0" algn="ctr">
              <a:buNone/>
              <a:defRPr/>
            </a:lvl7pPr>
            <a:lvl8pPr marL="3526521" indent="0" algn="ctr">
              <a:buNone/>
              <a:defRPr/>
            </a:lvl8pPr>
            <a:lvl9pPr marL="4030309" indent="0" algn="ctr">
              <a:buNone/>
              <a:defRPr/>
            </a:lvl9pPr>
          </a:lstStyle>
          <a:p>
            <a:r>
              <a:rPr lang="pl-PL"/>
              <a:t>Kliknij, aby edytować styl wzorca podtytułu</a:t>
            </a:r>
          </a:p>
        </p:txBody>
      </p:sp>
      <p:sp>
        <p:nvSpPr>
          <p:cNvPr id="4" name="Rectangle 4">
            <a:extLst>
              <a:ext uri="{FF2B5EF4-FFF2-40B4-BE49-F238E27FC236}">
                <a16:creationId xmlns:a16="http://schemas.microsoft.com/office/drawing/2014/main" id="{B59028C4-9592-8845-B2D7-95760031271E}"/>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5" name="Rectangle 5">
            <a:extLst>
              <a:ext uri="{FF2B5EF4-FFF2-40B4-BE49-F238E27FC236}">
                <a16:creationId xmlns:a16="http://schemas.microsoft.com/office/drawing/2014/main" id="{808E6626-B5A7-EA4F-A23A-598367854A75}"/>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6" name="Rectangle 6">
            <a:extLst>
              <a:ext uri="{FF2B5EF4-FFF2-40B4-BE49-F238E27FC236}">
                <a16:creationId xmlns:a16="http://schemas.microsoft.com/office/drawing/2014/main" id="{3F01C355-844F-8D47-9AC0-51FC8D9CADCB}"/>
              </a:ext>
            </a:extLst>
          </p:cNvPr>
          <p:cNvSpPr>
            <a:spLocks noGrp="1" noChangeArrowheads="1"/>
          </p:cNvSpPr>
          <p:nvPr>
            <p:ph type="sldNum" sz="quarter" idx="12"/>
          </p:nvPr>
        </p:nvSpPr>
        <p:spPr>
          <a:ln/>
        </p:spPr>
        <p:txBody>
          <a:bodyPr/>
          <a:lstStyle>
            <a:lvl1pPr>
              <a:defRPr/>
            </a:lvl1pPr>
          </a:lstStyle>
          <a:p>
            <a:fld id="{28336DEC-21C0-894D-AD9D-96FC90EA3667}" type="slidenum">
              <a:rPr lang="pl-PL" altLang="pl-PL"/>
              <a:pPr/>
              <a:t>‹#›</a:t>
            </a:fld>
            <a:endParaRPr lang="pl-PL" altLang="pl-PL"/>
          </a:p>
        </p:txBody>
      </p:sp>
    </p:spTree>
    <p:extLst>
      <p:ext uri="{BB962C8B-B14F-4D97-AF65-F5344CB8AC3E}">
        <p14:creationId xmlns:p14="http://schemas.microsoft.com/office/powerpoint/2010/main" val="42677271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zawartości 2"/>
          <p:cNvSpPr>
            <a:spLocks noGrp="1"/>
          </p:cNvSpPr>
          <p:nvPr>
            <p:ph idx="1"/>
          </p:nvPr>
        </p:nvSpPr>
        <p:spPr/>
        <p:txBody>
          <a:body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4">
            <a:extLst>
              <a:ext uri="{FF2B5EF4-FFF2-40B4-BE49-F238E27FC236}">
                <a16:creationId xmlns:a16="http://schemas.microsoft.com/office/drawing/2014/main" id="{F9B25407-0F27-F74B-8539-48A50340BD37}"/>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5" name="Rectangle 5">
            <a:extLst>
              <a:ext uri="{FF2B5EF4-FFF2-40B4-BE49-F238E27FC236}">
                <a16:creationId xmlns:a16="http://schemas.microsoft.com/office/drawing/2014/main" id="{5A43FF65-0F45-5244-8893-47DCB61D40A4}"/>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6" name="Rectangle 6">
            <a:extLst>
              <a:ext uri="{FF2B5EF4-FFF2-40B4-BE49-F238E27FC236}">
                <a16:creationId xmlns:a16="http://schemas.microsoft.com/office/drawing/2014/main" id="{3AB8A9D0-1601-5E41-981B-3083C33C3ED3}"/>
              </a:ext>
            </a:extLst>
          </p:cNvPr>
          <p:cNvSpPr>
            <a:spLocks noGrp="1" noChangeArrowheads="1"/>
          </p:cNvSpPr>
          <p:nvPr>
            <p:ph type="sldNum" sz="quarter" idx="12"/>
          </p:nvPr>
        </p:nvSpPr>
        <p:spPr>
          <a:ln/>
        </p:spPr>
        <p:txBody>
          <a:bodyPr/>
          <a:lstStyle>
            <a:lvl1pPr>
              <a:defRPr/>
            </a:lvl1pPr>
          </a:lstStyle>
          <a:p>
            <a:fld id="{C2FCD3DB-1597-9C4E-82C3-6AA77A9552EF}" type="slidenum">
              <a:rPr lang="pl-PL" altLang="pl-PL"/>
              <a:pPr/>
              <a:t>‹#›</a:t>
            </a:fld>
            <a:endParaRPr lang="pl-PL" altLang="pl-PL"/>
          </a:p>
        </p:txBody>
      </p:sp>
    </p:spTree>
    <p:extLst>
      <p:ext uri="{BB962C8B-B14F-4D97-AF65-F5344CB8AC3E}">
        <p14:creationId xmlns:p14="http://schemas.microsoft.com/office/powerpoint/2010/main" val="362724549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843702" y="4855751"/>
            <a:ext cx="9078595" cy="1500805"/>
          </a:xfrm>
        </p:spPr>
        <p:txBody>
          <a:bodyPr anchor="t"/>
          <a:lstStyle>
            <a:lvl1pPr algn="l">
              <a:defRPr sz="4408" b="1" cap="all"/>
            </a:lvl1pPr>
          </a:lstStyle>
          <a:p>
            <a:r>
              <a:rPr lang="pl-PL"/>
              <a:t>Kliknij, aby edytować styl</a:t>
            </a:r>
          </a:p>
        </p:txBody>
      </p:sp>
      <p:sp>
        <p:nvSpPr>
          <p:cNvPr id="3" name="Symbol zastępczy tekstu 2"/>
          <p:cNvSpPr>
            <a:spLocks noGrp="1"/>
          </p:cNvSpPr>
          <p:nvPr>
            <p:ph type="body" idx="1"/>
          </p:nvPr>
        </p:nvSpPr>
        <p:spPr>
          <a:xfrm>
            <a:off x="843702" y="3202768"/>
            <a:ext cx="9078595" cy="1652984"/>
          </a:xfrm>
        </p:spPr>
        <p:txBody>
          <a:bodyPr anchor="b"/>
          <a:lstStyle>
            <a:lvl1pPr marL="0" indent="0">
              <a:buNone/>
              <a:defRPr sz="2204"/>
            </a:lvl1pPr>
            <a:lvl2pPr marL="503789" indent="0">
              <a:buNone/>
              <a:defRPr sz="1983"/>
            </a:lvl2pPr>
            <a:lvl3pPr marL="1007577" indent="0">
              <a:buNone/>
              <a:defRPr sz="1763"/>
            </a:lvl3pPr>
            <a:lvl4pPr marL="1511366" indent="0">
              <a:buNone/>
              <a:defRPr sz="1543"/>
            </a:lvl4pPr>
            <a:lvl5pPr marL="2015155" indent="0">
              <a:buNone/>
              <a:defRPr sz="1543"/>
            </a:lvl5pPr>
            <a:lvl6pPr marL="2518943" indent="0">
              <a:buNone/>
              <a:defRPr sz="1543"/>
            </a:lvl6pPr>
            <a:lvl7pPr marL="3022732" indent="0">
              <a:buNone/>
              <a:defRPr sz="1543"/>
            </a:lvl7pPr>
            <a:lvl8pPr marL="3526521" indent="0">
              <a:buNone/>
              <a:defRPr sz="1543"/>
            </a:lvl8pPr>
            <a:lvl9pPr marL="4030309" indent="0">
              <a:buNone/>
              <a:defRPr sz="1543"/>
            </a:lvl9pPr>
          </a:lstStyle>
          <a:p>
            <a:pPr lvl="0"/>
            <a:r>
              <a:rPr lang="pl-PL"/>
              <a:t>Kliknij, aby edytować style wzorca tekstu</a:t>
            </a:r>
          </a:p>
        </p:txBody>
      </p:sp>
      <p:sp>
        <p:nvSpPr>
          <p:cNvPr id="4" name="Rectangle 4">
            <a:extLst>
              <a:ext uri="{FF2B5EF4-FFF2-40B4-BE49-F238E27FC236}">
                <a16:creationId xmlns:a16="http://schemas.microsoft.com/office/drawing/2014/main" id="{42C40F55-380B-CE47-952A-7838841184A4}"/>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5" name="Rectangle 5">
            <a:extLst>
              <a:ext uri="{FF2B5EF4-FFF2-40B4-BE49-F238E27FC236}">
                <a16:creationId xmlns:a16="http://schemas.microsoft.com/office/drawing/2014/main" id="{8DC656EC-B862-6147-812E-1F7EBE4D66B2}"/>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6" name="Rectangle 6">
            <a:extLst>
              <a:ext uri="{FF2B5EF4-FFF2-40B4-BE49-F238E27FC236}">
                <a16:creationId xmlns:a16="http://schemas.microsoft.com/office/drawing/2014/main" id="{9C3F76B9-C3DA-6145-96EC-46A3F98732C5}"/>
              </a:ext>
            </a:extLst>
          </p:cNvPr>
          <p:cNvSpPr>
            <a:spLocks noGrp="1" noChangeArrowheads="1"/>
          </p:cNvSpPr>
          <p:nvPr>
            <p:ph type="sldNum" sz="quarter" idx="12"/>
          </p:nvPr>
        </p:nvSpPr>
        <p:spPr>
          <a:ln/>
        </p:spPr>
        <p:txBody>
          <a:bodyPr/>
          <a:lstStyle>
            <a:lvl1pPr>
              <a:defRPr/>
            </a:lvl1pPr>
          </a:lstStyle>
          <a:p>
            <a:fld id="{B167F134-F7FF-F844-A5A2-E9EA39615C48}" type="slidenum">
              <a:rPr lang="pl-PL" altLang="pl-PL"/>
              <a:pPr/>
              <a:t>‹#›</a:t>
            </a:fld>
            <a:endParaRPr lang="pl-PL" altLang="pl-PL"/>
          </a:p>
        </p:txBody>
      </p:sp>
    </p:spTree>
    <p:extLst>
      <p:ext uri="{BB962C8B-B14F-4D97-AF65-F5344CB8AC3E}">
        <p14:creationId xmlns:p14="http://schemas.microsoft.com/office/powerpoint/2010/main" val="336785149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zawartości 2"/>
          <p:cNvSpPr>
            <a:spLocks noGrp="1"/>
          </p:cNvSpPr>
          <p:nvPr>
            <p:ph sz="half" idx="1"/>
          </p:nvPr>
        </p:nvSpPr>
        <p:spPr>
          <a:xfrm>
            <a:off x="1807932" y="1794669"/>
            <a:ext cx="4079434" cy="4955455"/>
          </a:xfrm>
        </p:spPr>
        <p:txBody>
          <a:bodyPr/>
          <a:lstStyle>
            <a:lvl1pPr>
              <a:defRPr sz="3085"/>
            </a:lvl1pPr>
            <a:lvl2pPr>
              <a:defRPr sz="2645"/>
            </a:lvl2pPr>
            <a:lvl3pPr>
              <a:defRPr sz="2204"/>
            </a:lvl3pPr>
            <a:lvl4pPr>
              <a:defRPr sz="1983"/>
            </a:lvl4pPr>
            <a:lvl5pPr>
              <a:defRPr sz="1983"/>
            </a:lvl5pPr>
            <a:lvl6pPr>
              <a:defRPr sz="1983"/>
            </a:lvl6pPr>
            <a:lvl7pPr>
              <a:defRPr sz="1983"/>
            </a:lvl7pPr>
            <a:lvl8pPr>
              <a:defRPr sz="1983"/>
            </a:lvl8pPr>
            <a:lvl9pPr>
              <a:defRPr sz="1983"/>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zawartości 3"/>
          <p:cNvSpPr>
            <a:spLocks noGrp="1"/>
          </p:cNvSpPr>
          <p:nvPr>
            <p:ph sz="half" idx="2"/>
          </p:nvPr>
        </p:nvSpPr>
        <p:spPr>
          <a:xfrm>
            <a:off x="6065378" y="1794669"/>
            <a:ext cx="4081288" cy="4955455"/>
          </a:xfrm>
        </p:spPr>
        <p:txBody>
          <a:bodyPr/>
          <a:lstStyle>
            <a:lvl1pPr>
              <a:defRPr sz="3085"/>
            </a:lvl1pPr>
            <a:lvl2pPr>
              <a:defRPr sz="2645"/>
            </a:lvl2pPr>
            <a:lvl3pPr>
              <a:defRPr sz="2204"/>
            </a:lvl3pPr>
            <a:lvl4pPr>
              <a:defRPr sz="1983"/>
            </a:lvl4pPr>
            <a:lvl5pPr>
              <a:defRPr sz="1983"/>
            </a:lvl5pPr>
            <a:lvl6pPr>
              <a:defRPr sz="1983"/>
            </a:lvl6pPr>
            <a:lvl7pPr>
              <a:defRPr sz="1983"/>
            </a:lvl7pPr>
            <a:lvl8pPr>
              <a:defRPr sz="1983"/>
            </a:lvl8pPr>
            <a:lvl9pPr>
              <a:defRPr sz="1983"/>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Rectangle 4">
            <a:extLst>
              <a:ext uri="{FF2B5EF4-FFF2-40B4-BE49-F238E27FC236}">
                <a16:creationId xmlns:a16="http://schemas.microsoft.com/office/drawing/2014/main" id="{F2C975DE-B530-3945-A060-BBE801D5A9C7}"/>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6" name="Rectangle 5">
            <a:extLst>
              <a:ext uri="{FF2B5EF4-FFF2-40B4-BE49-F238E27FC236}">
                <a16:creationId xmlns:a16="http://schemas.microsoft.com/office/drawing/2014/main" id="{BFD9D1E2-733C-5041-B94C-43E18A32DFBC}"/>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7" name="Rectangle 6">
            <a:extLst>
              <a:ext uri="{FF2B5EF4-FFF2-40B4-BE49-F238E27FC236}">
                <a16:creationId xmlns:a16="http://schemas.microsoft.com/office/drawing/2014/main" id="{6E90F868-1DB0-BE48-BAD1-F89139DEB92E}"/>
              </a:ext>
            </a:extLst>
          </p:cNvPr>
          <p:cNvSpPr>
            <a:spLocks noGrp="1" noChangeArrowheads="1"/>
          </p:cNvSpPr>
          <p:nvPr>
            <p:ph type="sldNum" sz="quarter" idx="12"/>
          </p:nvPr>
        </p:nvSpPr>
        <p:spPr>
          <a:ln/>
        </p:spPr>
        <p:txBody>
          <a:bodyPr/>
          <a:lstStyle>
            <a:lvl1pPr>
              <a:defRPr/>
            </a:lvl1pPr>
          </a:lstStyle>
          <a:p>
            <a:fld id="{848831DE-E5BC-EA4D-8DC4-41512D97386A}" type="slidenum">
              <a:rPr lang="pl-PL" altLang="pl-PL"/>
              <a:pPr/>
              <a:t>‹#›</a:t>
            </a:fld>
            <a:endParaRPr lang="pl-PL" altLang="pl-PL"/>
          </a:p>
        </p:txBody>
      </p:sp>
    </p:spTree>
    <p:extLst>
      <p:ext uri="{BB962C8B-B14F-4D97-AF65-F5344CB8AC3E}">
        <p14:creationId xmlns:p14="http://schemas.microsoft.com/office/powerpoint/2010/main" val="363711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534035" y="302610"/>
            <a:ext cx="9612630" cy="1259417"/>
          </a:xfrm>
        </p:spPr>
        <p:txBody>
          <a:bodyPr/>
          <a:lstStyle>
            <a:lvl1pPr>
              <a:defRPr/>
            </a:lvl1pPr>
          </a:lstStyle>
          <a:p>
            <a:r>
              <a:rPr lang="pl-PL"/>
              <a:t>Kliknij, aby edytować styl</a:t>
            </a:r>
          </a:p>
        </p:txBody>
      </p:sp>
      <p:sp>
        <p:nvSpPr>
          <p:cNvPr id="3" name="Symbol zastępczy tekstu 2"/>
          <p:cNvSpPr>
            <a:spLocks noGrp="1"/>
          </p:cNvSpPr>
          <p:nvPr>
            <p:ph type="body" idx="1"/>
          </p:nvPr>
        </p:nvSpPr>
        <p:spPr>
          <a:xfrm>
            <a:off x="534035" y="1691467"/>
            <a:ext cx="4719164" cy="704923"/>
          </a:xfrm>
        </p:spPr>
        <p:txBody>
          <a:bodyPr anchor="b"/>
          <a:lstStyle>
            <a:lvl1pPr marL="0" indent="0">
              <a:buNone/>
              <a:defRPr sz="2645" b="1"/>
            </a:lvl1pPr>
            <a:lvl2pPr marL="503789" indent="0">
              <a:buNone/>
              <a:defRPr sz="2204" b="1"/>
            </a:lvl2pPr>
            <a:lvl3pPr marL="1007577" indent="0">
              <a:buNone/>
              <a:defRPr sz="1983" b="1"/>
            </a:lvl3pPr>
            <a:lvl4pPr marL="1511366" indent="0">
              <a:buNone/>
              <a:defRPr sz="1763" b="1"/>
            </a:lvl4pPr>
            <a:lvl5pPr marL="2015155" indent="0">
              <a:buNone/>
              <a:defRPr sz="1763" b="1"/>
            </a:lvl5pPr>
            <a:lvl6pPr marL="2518943" indent="0">
              <a:buNone/>
              <a:defRPr sz="1763" b="1"/>
            </a:lvl6pPr>
            <a:lvl7pPr marL="3022732" indent="0">
              <a:buNone/>
              <a:defRPr sz="1763" b="1"/>
            </a:lvl7pPr>
            <a:lvl8pPr marL="3526521" indent="0">
              <a:buNone/>
              <a:defRPr sz="1763" b="1"/>
            </a:lvl8pPr>
            <a:lvl9pPr marL="4030309" indent="0">
              <a:buNone/>
              <a:defRPr sz="1763" b="1"/>
            </a:lvl9pPr>
          </a:lstStyle>
          <a:p>
            <a:pPr lvl="0"/>
            <a:r>
              <a:rPr lang="pl-PL"/>
              <a:t>Kliknij, aby edytować style wzorca tekstu</a:t>
            </a:r>
          </a:p>
        </p:txBody>
      </p:sp>
      <p:sp>
        <p:nvSpPr>
          <p:cNvPr id="4" name="Symbol zastępczy zawartości 3"/>
          <p:cNvSpPr>
            <a:spLocks noGrp="1"/>
          </p:cNvSpPr>
          <p:nvPr>
            <p:ph sz="half" idx="2"/>
          </p:nvPr>
        </p:nvSpPr>
        <p:spPr>
          <a:xfrm>
            <a:off x="534035" y="2396390"/>
            <a:ext cx="4719164" cy="4353734"/>
          </a:xfrm>
        </p:spPr>
        <p:txBody>
          <a:bodyPr/>
          <a:lstStyle>
            <a:lvl1pPr>
              <a:defRPr sz="2645"/>
            </a:lvl1pPr>
            <a:lvl2pPr>
              <a:defRPr sz="2204"/>
            </a:lvl2pPr>
            <a:lvl3pPr>
              <a:defRPr sz="1983"/>
            </a:lvl3pPr>
            <a:lvl4pPr>
              <a:defRPr sz="1763"/>
            </a:lvl4pPr>
            <a:lvl5pPr>
              <a:defRPr sz="1763"/>
            </a:lvl5pPr>
            <a:lvl6pPr>
              <a:defRPr sz="1763"/>
            </a:lvl6pPr>
            <a:lvl7pPr>
              <a:defRPr sz="1763"/>
            </a:lvl7pPr>
            <a:lvl8pPr>
              <a:defRPr sz="1763"/>
            </a:lvl8pPr>
            <a:lvl9pPr>
              <a:defRPr sz="1763"/>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5" name="Symbol zastępczy tekstu 4"/>
          <p:cNvSpPr>
            <a:spLocks noGrp="1"/>
          </p:cNvSpPr>
          <p:nvPr>
            <p:ph type="body" sz="quarter" idx="3"/>
          </p:nvPr>
        </p:nvSpPr>
        <p:spPr>
          <a:xfrm>
            <a:off x="5425648" y="1691467"/>
            <a:ext cx="4721018" cy="704923"/>
          </a:xfrm>
        </p:spPr>
        <p:txBody>
          <a:bodyPr anchor="b"/>
          <a:lstStyle>
            <a:lvl1pPr marL="0" indent="0">
              <a:buNone/>
              <a:defRPr sz="2645" b="1"/>
            </a:lvl1pPr>
            <a:lvl2pPr marL="503789" indent="0">
              <a:buNone/>
              <a:defRPr sz="2204" b="1"/>
            </a:lvl2pPr>
            <a:lvl3pPr marL="1007577" indent="0">
              <a:buNone/>
              <a:defRPr sz="1983" b="1"/>
            </a:lvl3pPr>
            <a:lvl4pPr marL="1511366" indent="0">
              <a:buNone/>
              <a:defRPr sz="1763" b="1"/>
            </a:lvl4pPr>
            <a:lvl5pPr marL="2015155" indent="0">
              <a:buNone/>
              <a:defRPr sz="1763" b="1"/>
            </a:lvl5pPr>
            <a:lvl6pPr marL="2518943" indent="0">
              <a:buNone/>
              <a:defRPr sz="1763" b="1"/>
            </a:lvl6pPr>
            <a:lvl7pPr marL="3022732" indent="0">
              <a:buNone/>
              <a:defRPr sz="1763" b="1"/>
            </a:lvl7pPr>
            <a:lvl8pPr marL="3526521" indent="0">
              <a:buNone/>
              <a:defRPr sz="1763" b="1"/>
            </a:lvl8pPr>
            <a:lvl9pPr marL="4030309" indent="0">
              <a:buNone/>
              <a:defRPr sz="1763" b="1"/>
            </a:lvl9pPr>
          </a:lstStyle>
          <a:p>
            <a:pPr lvl="0"/>
            <a:r>
              <a:rPr lang="pl-PL"/>
              <a:t>Kliknij, aby edytować style wzorca tekstu</a:t>
            </a:r>
          </a:p>
        </p:txBody>
      </p:sp>
      <p:sp>
        <p:nvSpPr>
          <p:cNvPr id="6" name="Symbol zastępczy zawartości 5"/>
          <p:cNvSpPr>
            <a:spLocks noGrp="1"/>
          </p:cNvSpPr>
          <p:nvPr>
            <p:ph sz="quarter" idx="4"/>
          </p:nvPr>
        </p:nvSpPr>
        <p:spPr>
          <a:xfrm>
            <a:off x="5425648" y="2396390"/>
            <a:ext cx="4721018" cy="4353734"/>
          </a:xfrm>
        </p:spPr>
        <p:txBody>
          <a:bodyPr/>
          <a:lstStyle>
            <a:lvl1pPr>
              <a:defRPr sz="2645"/>
            </a:lvl1pPr>
            <a:lvl2pPr>
              <a:defRPr sz="2204"/>
            </a:lvl2pPr>
            <a:lvl3pPr>
              <a:defRPr sz="1983"/>
            </a:lvl3pPr>
            <a:lvl4pPr>
              <a:defRPr sz="1763"/>
            </a:lvl4pPr>
            <a:lvl5pPr>
              <a:defRPr sz="1763"/>
            </a:lvl5pPr>
            <a:lvl6pPr>
              <a:defRPr sz="1763"/>
            </a:lvl6pPr>
            <a:lvl7pPr>
              <a:defRPr sz="1763"/>
            </a:lvl7pPr>
            <a:lvl8pPr>
              <a:defRPr sz="1763"/>
            </a:lvl8pPr>
            <a:lvl9pPr>
              <a:defRPr sz="1763"/>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7" name="Rectangle 4">
            <a:extLst>
              <a:ext uri="{FF2B5EF4-FFF2-40B4-BE49-F238E27FC236}">
                <a16:creationId xmlns:a16="http://schemas.microsoft.com/office/drawing/2014/main" id="{3E68A86A-DC7F-9D42-AEA7-FEE5213D0B3C}"/>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8" name="Rectangle 5">
            <a:extLst>
              <a:ext uri="{FF2B5EF4-FFF2-40B4-BE49-F238E27FC236}">
                <a16:creationId xmlns:a16="http://schemas.microsoft.com/office/drawing/2014/main" id="{D3C02CAD-5FAB-4649-A1EC-65BA69F6A869}"/>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9" name="Rectangle 6">
            <a:extLst>
              <a:ext uri="{FF2B5EF4-FFF2-40B4-BE49-F238E27FC236}">
                <a16:creationId xmlns:a16="http://schemas.microsoft.com/office/drawing/2014/main" id="{A49442A9-D450-0942-83AF-D6D6A3725715}"/>
              </a:ext>
            </a:extLst>
          </p:cNvPr>
          <p:cNvSpPr>
            <a:spLocks noGrp="1" noChangeArrowheads="1"/>
          </p:cNvSpPr>
          <p:nvPr>
            <p:ph type="sldNum" sz="quarter" idx="12"/>
          </p:nvPr>
        </p:nvSpPr>
        <p:spPr>
          <a:ln/>
        </p:spPr>
        <p:txBody>
          <a:bodyPr/>
          <a:lstStyle>
            <a:lvl1pPr>
              <a:defRPr/>
            </a:lvl1pPr>
          </a:lstStyle>
          <a:p>
            <a:fld id="{3C5DBA8D-DA42-1A41-B844-59303AE9D7FD}" type="slidenum">
              <a:rPr lang="pl-PL" altLang="pl-PL"/>
              <a:pPr/>
              <a:t>‹#›</a:t>
            </a:fld>
            <a:endParaRPr lang="pl-PL" altLang="pl-PL"/>
          </a:p>
        </p:txBody>
      </p:sp>
    </p:spTree>
    <p:extLst>
      <p:ext uri="{BB962C8B-B14F-4D97-AF65-F5344CB8AC3E}">
        <p14:creationId xmlns:p14="http://schemas.microsoft.com/office/powerpoint/2010/main" val="86418857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Rectangle 4">
            <a:extLst>
              <a:ext uri="{FF2B5EF4-FFF2-40B4-BE49-F238E27FC236}">
                <a16:creationId xmlns:a16="http://schemas.microsoft.com/office/drawing/2014/main" id="{439296A3-48A0-1947-82AD-8DEC846E6D2E}"/>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4" name="Rectangle 5">
            <a:extLst>
              <a:ext uri="{FF2B5EF4-FFF2-40B4-BE49-F238E27FC236}">
                <a16:creationId xmlns:a16="http://schemas.microsoft.com/office/drawing/2014/main" id="{1F79428B-5651-394A-BE1F-FAB6B1AA9299}"/>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5" name="Rectangle 6">
            <a:extLst>
              <a:ext uri="{FF2B5EF4-FFF2-40B4-BE49-F238E27FC236}">
                <a16:creationId xmlns:a16="http://schemas.microsoft.com/office/drawing/2014/main" id="{6ED4DC0B-1980-3E4A-9B50-F7B835A5CCAC}"/>
              </a:ext>
            </a:extLst>
          </p:cNvPr>
          <p:cNvSpPr>
            <a:spLocks noGrp="1" noChangeArrowheads="1"/>
          </p:cNvSpPr>
          <p:nvPr>
            <p:ph type="sldNum" sz="quarter" idx="12"/>
          </p:nvPr>
        </p:nvSpPr>
        <p:spPr>
          <a:ln/>
        </p:spPr>
        <p:txBody>
          <a:bodyPr/>
          <a:lstStyle>
            <a:lvl1pPr>
              <a:defRPr/>
            </a:lvl1pPr>
          </a:lstStyle>
          <a:p>
            <a:fld id="{E2D262E2-413B-664F-9B11-DC078616D62A}" type="slidenum">
              <a:rPr lang="pl-PL" altLang="pl-PL"/>
              <a:pPr/>
              <a:t>‹#›</a:t>
            </a:fld>
            <a:endParaRPr lang="pl-PL" altLang="pl-PL"/>
          </a:p>
        </p:txBody>
      </p:sp>
    </p:spTree>
    <p:extLst>
      <p:ext uri="{BB962C8B-B14F-4D97-AF65-F5344CB8AC3E}">
        <p14:creationId xmlns:p14="http://schemas.microsoft.com/office/powerpoint/2010/main" val="4968611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1439D6D3-4D67-B34B-B214-ADD1B4E2B457}"/>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3" name="Rectangle 5">
            <a:extLst>
              <a:ext uri="{FF2B5EF4-FFF2-40B4-BE49-F238E27FC236}">
                <a16:creationId xmlns:a16="http://schemas.microsoft.com/office/drawing/2014/main" id="{15FA6447-CD9E-554A-B749-F8A8CB3681AD}"/>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4" name="Rectangle 6">
            <a:extLst>
              <a:ext uri="{FF2B5EF4-FFF2-40B4-BE49-F238E27FC236}">
                <a16:creationId xmlns:a16="http://schemas.microsoft.com/office/drawing/2014/main" id="{F630A359-FDF4-664A-A301-85D92719F7B2}"/>
              </a:ext>
            </a:extLst>
          </p:cNvPr>
          <p:cNvSpPr>
            <a:spLocks noGrp="1" noChangeArrowheads="1"/>
          </p:cNvSpPr>
          <p:nvPr>
            <p:ph type="sldNum" sz="quarter" idx="12"/>
          </p:nvPr>
        </p:nvSpPr>
        <p:spPr>
          <a:ln/>
        </p:spPr>
        <p:txBody>
          <a:bodyPr/>
          <a:lstStyle>
            <a:lvl1pPr>
              <a:defRPr/>
            </a:lvl1pPr>
          </a:lstStyle>
          <a:p>
            <a:fld id="{35B6592F-EB4A-D04E-86DA-7E13BA1664F9}" type="slidenum">
              <a:rPr lang="pl-PL" altLang="pl-PL"/>
              <a:pPr/>
              <a:t>‹#›</a:t>
            </a:fld>
            <a:endParaRPr lang="pl-PL" altLang="pl-PL"/>
          </a:p>
        </p:txBody>
      </p:sp>
    </p:spTree>
    <p:extLst>
      <p:ext uri="{BB962C8B-B14F-4D97-AF65-F5344CB8AC3E}">
        <p14:creationId xmlns:p14="http://schemas.microsoft.com/office/powerpoint/2010/main" val="26859906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534035" y="300861"/>
            <a:ext cx="3513877" cy="1280407"/>
          </a:xfrm>
        </p:spPr>
        <p:txBody>
          <a:bodyPr anchor="b"/>
          <a:lstStyle>
            <a:lvl1pPr algn="l">
              <a:defRPr sz="2204" b="1"/>
            </a:lvl1pPr>
          </a:lstStyle>
          <a:p>
            <a:r>
              <a:rPr lang="pl-PL"/>
              <a:t>Kliknij, aby edytować styl</a:t>
            </a:r>
          </a:p>
        </p:txBody>
      </p:sp>
      <p:sp>
        <p:nvSpPr>
          <p:cNvPr id="3" name="Symbol zastępczy zawartości 2"/>
          <p:cNvSpPr>
            <a:spLocks noGrp="1"/>
          </p:cNvSpPr>
          <p:nvPr>
            <p:ph idx="1"/>
          </p:nvPr>
        </p:nvSpPr>
        <p:spPr>
          <a:xfrm>
            <a:off x="4175857" y="300861"/>
            <a:ext cx="5970808" cy="6449263"/>
          </a:xfrm>
        </p:spPr>
        <p:txBody>
          <a:bodyPr/>
          <a:lstStyle>
            <a:lvl1pPr>
              <a:defRPr sz="3526"/>
            </a:lvl1pPr>
            <a:lvl2pPr>
              <a:defRPr sz="3085"/>
            </a:lvl2pPr>
            <a:lvl3pPr>
              <a:defRPr sz="2645"/>
            </a:lvl3pPr>
            <a:lvl4pPr>
              <a:defRPr sz="2204"/>
            </a:lvl4pPr>
            <a:lvl5pPr>
              <a:defRPr sz="2204"/>
            </a:lvl5pPr>
            <a:lvl6pPr>
              <a:defRPr sz="2204"/>
            </a:lvl6pPr>
            <a:lvl7pPr>
              <a:defRPr sz="2204"/>
            </a:lvl7pPr>
            <a:lvl8pPr>
              <a:defRPr sz="2204"/>
            </a:lvl8pPr>
            <a:lvl9pPr>
              <a:defRPr sz="2204"/>
            </a:lvl9pPr>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Symbol zastępczy tekstu 3"/>
          <p:cNvSpPr>
            <a:spLocks noGrp="1"/>
          </p:cNvSpPr>
          <p:nvPr>
            <p:ph type="body" sz="half" idx="2"/>
          </p:nvPr>
        </p:nvSpPr>
        <p:spPr>
          <a:xfrm>
            <a:off x="534035" y="1581268"/>
            <a:ext cx="3513877" cy="5168856"/>
          </a:xfrm>
        </p:spPr>
        <p:txBody>
          <a:bodyPr/>
          <a:lstStyle>
            <a:lvl1pPr marL="0" indent="0">
              <a:buNone/>
              <a:defRPr sz="1543"/>
            </a:lvl1pPr>
            <a:lvl2pPr marL="503789" indent="0">
              <a:buNone/>
              <a:defRPr sz="1322"/>
            </a:lvl2pPr>
            <a:lvl3pPr marL="1007577" indent="0">
              <a:buNone/>
              <a:defRPr sz="1102"/>
            </a:lvl3pPr>
            <a:lvl4pPr marL="1511366" indent="0">
              <a:buNone/>
              <a:defRPr sz="992"/>
            </a:lvl4pPr>
            <a:lvl5pPr marL="2015155" indent="0">
              <a:buNone/>
              <a:defRPr sz="992"/>
            </a:lvl5pPr>
            <a:lvl6pPr marL="2518943" indent="0">
              <a:buNone/>
              <a:defRPr sz="992"/>
            </a:lvl6pPr>
            <a:lvl7pPr marL="3022732" indent="0">
              <a:buNone/>
              <a:defRPr sz="992"/>
            </a:lvl7pPr>
            <a:lvl8pPr marL="3526521" indent="0">
              <a:buNone/>
              <a:defRPr sz="992"/>
            </a:lvl8pPr>
            <a:lvl9pPr marL="4030309" indent="0">
              <a:buNone/>
              <a:defRPr sz="992"/>
            </a:lvl9pPr>
          </a:lstStyle>
          <a:p>
            <a:pPr lvl="0"/>
            <a:r>
              <a:rPr lang="pl-PL"/>
              <a:t>Kliknij, aby edytować style wzorca tekstu</a:t>
            </a:r>
          </a:p>
        </p:txBody>
      </p:sp>
      <p:sp>
        <p:nvSpPr>
          <p:cNvPr id="5" name="Rectangle 4">
            <a:extLst>
              <a:ext uri="{FF2B5EF4-FFF2-40B4-BE49-F238E27FC236}">
                <a16:creationId xmlns:a16="http://schemas.microsoft.com/office/drawing/2014/main" id="{D1E90B40-79BA-5143-8E35-F84B1ED2C9B5}"/>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6" name="Rectangle 5">
            <a:extLst>
              <a:ext uri="{FF2B5EF4-FFF2-40B4-BE49-F238E27FC236}">
                <a16:creationId xmlns:a16="http://schemas.microsoft.com/office/drawing/2014/main" id="{042AFC82-6A6D-C54D-A7D2-F31C948D0CD2}"/>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7" name="Rectangle 6">
            <a:extLst>
              <a:ext uri="{FF2B5EF4-FFF2-40B4-BE49-F238E27FC236}">
                <a16:creationId xmlns:a16="http://schemas.microsoft.com/office/drawing/2014/main" id="{DD30F7D0-130E-704D-AB75-36977AE5B6A8}"/>
              </a:ext>
            </a:extLst>
          </p:cNvPr>
          <p:cNvSpPr>
            <a:spLocks noGrp="1" noChangeArrowheads="1"/>
          </p:cNvSpPr>
          <p:nvPr>
            <p:ph type="sldNum" sz="quarter" idx="12"/>
          </p:nvPr>
        </p:nvSpPr>
        <p:spPr>
          <a:ln/>
        </p:spPr>
        <p:txBody>
          <a:bodyPr/>
          <a:lstStyle>
            <a:lvl1pPr>
              <a:defRPr/>
            </a:lvl1pPr>
          </a:lstStyle>
          <a:p>
            <a:fld id="{559AC49D-0EE3-C144-9B1C-0043CBFD02C7}" type="slidenum">
              <a:rPr lang="pl-PL" altLang="pl-PL"/>
              <a:pPr/>
              <a:t>‹#›</a:t>
            </a:fld>
            <a:endParaRPr lang="pl-PL" altLang="pl-PL"/>
          </a:p>
        </p:txBody>
      </p:sp>
    </p:spTree>
    <p:extLst>
      <p:ext uri="{BB962C8B-B14F-4D97-AF65-F5344CB8AC3E}">
        <p14:creationId xmlns:p14="http://schemas.microsoft.com/office/powerpoint/2010/main" val="32589440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en-GB"/>
              <a:t>Click to edit Master title style</a:t>
            </a:r>
            <a:endParaRPr lang="pl-PL"/>
          </a:p>
        </p:txBody>
      </p:sp>
      <p:sp>
        <p:nvSpPr>
          <p:cNvPr id="3" name="Symbol zastępczy zawartości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4" name="Rectangle 4">
            <a:extLst>
              <a:ext uri="{FF2B5EF4-FFF2-40B4-BE49-F238E27FC236}">
                <a16:creationId xmlns:a16="http://schemas.microsoft.com/office/drawing/2014/main" id="{3E4E79F3-BCB3-0B40-93DB-9DD3A9D02374}"/>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5" name="Rectangle 5">
            <a:extLst>
              <a:ext uri="{FF2B5EF4-FFF2-40B4-BE49-F238E27FC236}">
                <a16:creationId xmlns:a16="http://schemas.microsoft.com/office/drawing/2014/main" id="{812C003F-9C28-7D41-941E-F006363D4BA7}"/>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6" name="Rectangle 6">
            <a:extLst>
              <a:ext uri="{FF2B5EF4-FFF2-40B4-BE49-F238E27FC236}">
                <a16:creationId xmlns:a16="http://schemas.microsoft.com/office/drawing/2014/main" id="{15F343DE-B8B3-E34C-ACC8-726332982113}"/>
              </a:ext>
            </a:extLst>
          </p:cNvPr>
          <p:cNvSpPr>
            <a:spLocks noGrp="1" noChangeArrowheads="1"/>
          </p:cNvSpPr>
          <p:nvPr>
            <p:ph type="sldNum" sz="quarter" idx="12"/>
          </p:nvPr>
        </p:nvSpPr>
        <p:spPr>
          <a:ln/>
        </p:spPr>
        <p:txBody>
          <a:bodyPr/>
          <a:lstStyle>
            <a:lvl1pP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78584137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2093492" y="5289550"/>
            <a:ext cx="6408420" cy="624461"/>
          </a:xfrm>
        </p:spPr>
        <p:txBody>
          <a:bodyPr anchor="b"/>
          <a:lstStyle>
            <a:lvl1pPr algn="l">
              <a:defRPr sz="2204" b="1"/>
            </a:lvl1pPr>
          </a:lstStyle>
          <a:p>
            <a:r>
              <a:rPr lang="pl-PL"/>
              <a:t>Kliknij, aby edytować styl</a:t>
            </a:r>
          </a:p>
        </p:txBody>
      </p:sp>
      <p:sp>
        <p:nvSpPr>
          <p:cNvPr id="3" name="Symbol zastępczy obrazu 2"/>
          <p:cNvSpPr>
            <a:spLocks noGrp="1"/>
          </p:cNvSpPr>
          <p:nvPr>
            <p:ph type="pic" idx="1"/>
          </p:nvPr>
        </p:nvSpPr>
        <p:spPr>
          <a:xfrm>
            <a:off x="2093492" y="675187"/>
            <a:ext cx="6408420" cy="4533900"/>
          </a:xfrm>
        </p:spPr>
        <p:txBody>
          <a:bodyPr/>
          <a:lstStyle>
            <a:lvl1pPr marL="0" indent="0">
              <a:buNone/>
              <a:defRPr sz="3526"/>
            </a:lvl1pPr>
            <a:lvl2pPr marL="503789" indent="0">
              <a:buNone/>
              <a:defRPr sz="3085"/>
            </a:lvl2pPr>
            <a:lvl3pPr marL="1007577" indent="0">
              <a:buNone/>
              <a:defRPr sz="2645"/>
            </a:lvl3pPr>
            <a:lvl4pPr marL="1511366" indent="0">
              <a:buNone/>
              <a:defRPr sz="2204"/>
            </a:lvl4pPr>
            <a:lvl5pPr marL="2015155" indent="0">
              <a:buNone/>
              <a:defRPr sz="2204"/>
            </a:lvl5pPr>
            <a:lvl6pPr marL="2518943" indent="0">
              <a:buNone/>
              <a:defRPr sz="2204"/>
            </a:lvl6pPr>
            <a:lvl7pPr marL="3022732" indent="0">
              <a:buNone/>
              <a:defRPr sz="2204"/>
            </a:lvl7pPr>
            <a:lvl8pPr marL="3526521" indent="0">
              <a:buNone/>
              <a:defRPr sz="2204"/>
            </a:lvl8pPr>
            <a:lvl9pPr marL="4030309" indent="0">
              <a:buNone/>
              <a:defRPr sz="2204"/>
            </a:lvl9pPr>
          </a:lstStyle>
          <a:p>
            <a:pPr lvl="0"/>
            <a:endParaRPr lang="pl-PL" noProof="0"/>
          </a:p>
        </p:txBody>
      </p:sp>
      <p:sp>
        <p:nvSpPr>
          <p:cNvPr id="4" name="Symbol zastępczy tekstu 3"/>
          <p:cNvSpPr>
            <a:spLocks noGrp="1"/>
          </p:cNvSpPr>
          <p:nvPr>
            <p:ph type="body" sz="half" idx="2"/>
          </p:nvPr>
        </p:nvSpPr>
        <p:spPr>
          <a:xfrm>
            <a:off x="2093492" y="5914011"/>
            <a:ext cx="6408420" cy="886839"/>
          </a:xfrm>
        </p:spPr>
        <p:txBody>
          <a:bodyPr/>
          <a:lstStyle>
            <a:lvl1pPr marL="0" indent="0">
              <a:buNone/>
              <a:defRPr sz="1543"/>
            </a:lvl1pPr>
            <a:lvl2pPr marL="503789" indent="0">
              <a:buNone/>
              <a:defRPr sz="1322"/>
            </a:lvl2pPr>
            <a:lvl3pPr marL="1007577" indent="0">
              <a:buNone/>
              <a:defRPr sz="1102"/>
            </a:lvl3pPr>
            <a:lvl4pPr marL="1511366" indent="0">
              <a:buNone/>
              <a:defRPr sz="992"/>
            </a:lvl4pPr>
            <a:lvl5pPr marL="2015155" indent="0">
              <a:buNone/>
              <a:defRPr sz="992"/>
            </a:lvl5pPr>
            <a:lvl6pPr marL="2518943" indent="0">
              <a:buNone/>
              <a:defRPr sz="992"/>
            </a:lvl6pPr>
            <a:lvl7pPr marL="3022732" indent="0">
              <a:buNone/>
              <a:defRPr sz="992"/>
            </a:lvl7pPr>
            <a:lvl8pPr marL="3526521" indent="0">
              <a:buNone/>
              <a:defRPr sz="992"/>
            </a:lvl8pPr>
            <a:lvl9pPr marL="4030309" indent="0">
              <a:buNone/>
              <a:defRPr sz="992"/>
            </a:lvl9pPr>
          </a:lstStyle>
          <a:p>
            <a:pPr lvl="0"/>
            <a:r>
              <a:rPr lang="pl-PL"/>
              <a:t>Kliknij, aby edytować style wzorca tekstu</a:t>
            </a:r>
          </a:p>
        </p:txBody>
      </p:sp>
      <p:sp>
        <p:nvSpPr>
          <p:cNvPr id="5" name="Rectangle 4">
            <a:extLst>
              <a:ext uri="{FF2B5EF4-FFF2-40B4-BE49-F238E27FC236}">
                <a16:creationId xmlns:a16="http://schemas.microsoft.com/office/drawing/2014/main" id="{BD6BE655-5022-5B41-A024-3406A614A5D7}"/>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6" name="Rectangle 5">
            <a:extLst>
              <a:ext uri="{FF2B5EF4-FFF2-40B4-BE49-F238E27FC236}">
                <a16:creationId xmlns:a16="http://schemas.microsoft.com/office/drawing/2014/main" id="{2686A580-C3BE-0545-913E-770C3F25E8C8}"/>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7" name="Rectangle 6">
            <a:extLst>
              <a:ext uri="{FF2B5EF4-FFF2-40B4-BE49-F238E27FC236}">
                <a16:creationId xmlns:a16="http://schemas.microsoft.com/office/drawing/2014/main" id="{30902359-9441-934B-A0D2-FB173358DA22}"/>
              </a:ext>
            </a:extLst>
          </p:cNvPr>
          <p:cNvSpPr>
            <a:spLocks noGrp="1" noChangeArrowheads="1"/>
          </p:cNvSpPr>
          <p:nvPr>
            <p:ph type="sldNum" sz="quarter" idx="12"/>
          </p:nvPr>
        </p:nvSpPr>
        <p:spPr>
          <a:ln/>
        </p:spPr>
        <p:txBody>
          <a:bodyPr/>
          <a:lstStyle>
            <a:lvl1pPr>
              <a:defRPr/>
            </a:lvl1pPr>
          </a:lstStyle>
          <a:p>
            <a:fld id="{13123B51-DC48-4B4C-B241-3E7BD2912BEA}" type="slidenum">
              <a:rPr lang="pl-PL" altLang="pl-PL"/>
              <a:pPr/>
              <a:t>‹#›</a:t>
            </a:fld>
            <a:endParaRPr lang="pl-PL" altLang="pl-PL"/>
          </a:p>
        </p:txBody>
      </p:sp>
    </p:spTree>
    <p:extLst>
      <p:ext uri="{BB962C8B-B14F-4D97-AF65-F5344CB8AC3E}">
        <p14:creationId xmlns:p14="http://schemas.microsoft.com/office/powerpoint/2010/main" val="11378766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pl-PL"/>
              <a:t>Kliknij, aby edytować styl</a:t>
            </a:r>
          </a:p>
        </p:txBody>
      </p:sp>
      <p:sp>
        <p:nvSpPr>
          <p:cNvPr id="3" name="Symbol zastępczy tytułu pionowego 2"/>
          <p:cNvSpPr>
            <a:spLocks noGrp="1"/>
          </p:cNvSpPr>
          <p:nvPr>
            <p:ph type="body" orient="vert" idx="1"/>
          </p:nvPr>
        </p:nvSpPr>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4">
            <a:extLst>
              <a:ext uri="{FF2B5EF4-FFF2-40B4-BE49-F238E27FC236}">
                <a16:creationId xmlns:a16="http://schemas.microsoft.com/office/drawing/2014/main" id="{6B9F5C94-EBA9-9A46-A53D-0A21A5719C3E}"/>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5" name="Rectangle 5">
            <a:extLst>
              <a:ext uri="{FF2B5EF4-FFF2-40B4-BE49-F238E27FC236}">
                <a16:creationId xmlns:a16="http://schemas.microsoft.com/office/drawing/2014/main" id="{5365AE79-65AD-334E-9DB5-36158AAF7AF6}"/>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6" name="Rectangle 6">
            <a:extLst>
              <a:ext uri="{FF2B5EF4-FFF2-40B4-BE49-F238E27FC236}">
                <a16:creationId xmlns:a16="http://schemas.microsoft.com/office/drawing/2014/main" id="{F8D3BD30-5B10-874A-AE9D-98E460D01C0B}"/>
              </a:ext>
            </a:extLst>
          </p:cNvPr>
          <p:cNvSpPr>
            <a:spLocks noGrp="1" noChangeArrowheads="1"/>
          </p:cNvSpPr>
          <p:nvPr>
            <p:ph type="sldNum" sz="quarter" idx="12"/>
          </p:nvPr>
        </p:nvSpPr>
        <p:spPr>
          <a:ln/>
        </p:spPr>
        <p:txBody>
          <a:bodyPr/>
          <a:lstStyle>
            <a:lvl1pPr>
              <a:defRPr/>
            </a:lvl1pPr>
          </a:lstStyle>
          <a:p>
            <a:fld id="{EC5B6CD5-7EBA-E548-9930-EC39A298017F}" type="slidenum">
              <a:rPr lang="pl-PL" altLang="pl-PL"/>
              <a:pPr/>
              <a:t>‹#›</a:t>
            </a:fld>
            <a:endParaRPr lang="pl-PL" altLang="pl-PL"/>
          </a:p>
        </p:txBody>
      </p:sp>
    </p:spTree>
    <p:extLst>
      <p:ext uri="{BB962C8B-B14F-4D97-AF65-F5344CB8AC3E}">
        <p14:creationId xmlns:p14="http://schemas.microsoft.com/office/powerpoint/2010/main" val="84174509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Tytuł pionowy 1"/>
          <p:cNvSpPr>
            <a:spLocks noGrp="1"/>
          </p:cNvSpPr>
          <p:nvPr>
            <p:ph type="title" orient="vert"/>
          </p:nvPr>
        </p:nvSpPr>
        <p:spPr>
          <a:xfrm>
            <a:off x="8062445" y="524758"/>
            <a:ext cx="2084220" cy="6225367"/>
          </a:xfrm>
        </p:spPr>
        <p:txBody>
          <a:bodyPr vert="eaVert"/>
          <a:lstStyle/>
          <a:p>
            <a:r>
              <a:rPr lang="pl-PL"/>
              <a:t>Kliknij, aby edytować styl</a:t>
            </a:r>
          </a:p>
        </p:txBody>
      </p:sp>
      <p:sp>
        <p:nvSpPr>
          <p:cNvPr id="3" name="Symbol zastępczy tytułu pionowego 2"/>
          <p:cNvSpPr>
            <a:spLocks noGrp="1"/>
          </p:cNvSpPr>
          <p:nvPr>
            <p:ph type="body" orient="vert" idx="1"/>
          </p:nvPr>
        </p:nvSpPr>
        <p:spPr>
          <a:xfrm>
            <a:off x="1807932" y="524758"/>
            <a:ext cx="6076502" cy="6225367"/>
          </a:xfrm>
        </p:spPr>
        <p:txBody>
          <a:bodyPr vert="eaVert"/>
          <a:lstStyle/>
          <a:p>
            <a:pPr lvl="0"/>
            <a:r>
              <a:rPr lang="pl-PL"/>
              <a:t>Kliknij, aby edytować style wzorca tekstu</a:t>
            </a:r>
          </a:p>
          <a:p>
            <a:pPr lvl="1"/>
            <a:r>
              <a:rPr lang="pl-PL"/>
              <a:t>Drugi poziom</a:t>
            </a:r>
          </a:p>
          <a:p>
            <a:pPr lvl="2"/>
            <a:r>
              <a:rPr lang="pl-PL"/>
              <a:t>Trzeci poziom</a:t>
            </a:r>
          </a:p>
          <a:p>
            <a:pPr lvl="3"/>
            <a:r>
              <a:rPr lang="pl-PL"/>
              <a:t>Czwarty poziom</a:t>
            </a:r>
          </a:p>
          <a:p>
            <a:pPr lvl="4"/>
            <a:r>
              <a:rPr lang="pl-PL"/>
              <a:t>Piąty poziom</a:t>
            </a:r>
          </a:p>
        </p:txBody>
      </p:sp>
      <p:sp>
        <p:nvSpPr>
          <p:cNvPr id="4" name="Rectangle 4">
            <a:extLst>
              <a:ext uri="{FF2B5EF4-FFF2-40B4-BE49-F238E27FC236}">
                <a16:creationId xmlns:a16="http://schemas.microsoft.com/office/drawing/2014/main" id="{7A3F105C-B1FA-B54A-A174-4367F85A2C71}"/>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5" name="Rectangle 5">
            <a:extLst>
              <a:ext uri="{FF2B5EF4-FFF2-40B4-BE49-F238E27FC236}">
                <a16:creationId xmlns:a16="http://schemas.microsoft.com/office/drawing/2014/main" id="{C7EC3784-4A42-3842-A97C-43BAA8A21B7B}"/>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6" name="Rectangle 6">
            <a:extLst>
              <a:ext uri="{FF2B5EF4-FFF2-40B4-BE49-F238E27FC236}">
                <a16:creationId xmlns:a16="http://schemas.microsoft.com/office/drawing/2014/main" id="{BC0136C7-BEE5-CE46-A80A-C66E9F0E730F}"/>
              </a:ext>
            </a:extLst>
          </p:cNvPr>
          <p:cNvSpPr>
            <a:spLocks noGrp="1" noChangeArrowheads="1"/>
          </p:cNvSpPr>
          <p:nvPr>
            <p:ph type="sldNum" sz="quarter" idx="12"/>
          </p:nvPr>
        </p:nvSpPr>
        <p:spPr>
          <a:ln/>
        </p:spPr>
        <p:txBody>
          <a:bodyPr/>
          <a:lstStyle>
            <a:lvl1pPr>
              <a:defRPr/>
            </a:lvl1pPr>
          </a:lstStyle>
          <a:p>
            <a:fld id="{C29410FA-DB25-9748-9E05-52762DA67E89}" type="slidenum">
              <a:rPr lang="pl-PL" altLang="pl-PL"/>
              <a:pPr/>
              <a:t>‹#›</a:t>
            </a:fld>
            <a:endParaRPr lang="pl-PL" altLang="pl-PL"/>
          </a:p>
        </p:txBody>
      </p:sp>
    </p:spTree>
    <p:extLst>
      <p:ext uri="{BB962C8B-B14F-4D97-AF65-F5344CB8AC3E}">
        <p14:creationId xmlns:p14="http://schemas.microsoft.com/office/powerpoint/2010/main" val="2786981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ytuł 1"/>
          <p:cNvSpPr>
            <a:spLocks noGrp="1"/>
          </p:cNvSpPr>
          <p:nvPr>
            <p:ph type="title"/>
          </p:nvPr>
        </p:nvSpPr>
        <p:spPr>
          <a:xfrm>
            <a:off x="843702" y="4855751"/>
            <a:ext cx="9078595" cy="1500805"/>
          </a:xfrm>
        </p:spPr>
        <p:txBody>
          <a:bodyPr anchor="t"/>
          <a:lstStyle>
            <a:lvl1pPr algn="l">
              <a:defRPr sz="4408" b="1" cap="all"/>
            </a:lvl1pPr>
          </a:lstStyle>
          <a:p>
            <a:r>
              <a:rPr lang="en-GB"/>
              <a:t>Click to edit Master title style</a:t>
            </a:r>
            <a:endParaRPr lang="pl-PL"/>
          </a:p>
        </p:txBody>
      </p:sp>
      <p:sp>
        <p:nvSpPr>
          <p:cNvPr id="3" name="Symbol zastępczy tekstu 2"/>
          <p:cNvSpPr>
            <a:spLocks noGrp="1"/>
          </p:cNvSpPr>
          <p:nvPr>
            <p:ph type="body" idx="1"/>
          </p:nvPr>
        </p:nvSpPr>
        <p:spPr>
          <a:xfrm>
            <a:off x="843702" y="3202768"/>
            <a:ext cx="9078595" cy="1652984"/>
          </a:xfrm>
        </p:spPr>
        <p:txBody>
          <a:bodyPr anchor="b"/>
          <a:lstStyle>
            <a:lvl1pPr marL="0" indent="0">
              <a:buNone/>
              <a:defRPr sz="2204"/>
            </a:lvl1pPr>
            <a:lvl2pPr marL="503789" indent="0">
              <a:buNone/>
              <a:defRPr sz="1983"/>
            </a:lvl2pPr>
            <a:lvl3pPr marL="1007577" indent="0">
              <a:buNone/>
              <a:defRPr sz="1763"/>
            </a:lvl3pPr>
            <a:lvl4pPr marL="1511366" indent="0">
              <a:buNone/>
              <a:defRPr sz="1543"/>
            </a:lvl4pPr>
            <a:lvl5pPr marL="2015155" indent="0">
              <a:buNone/>
              <a:defRPr sz="1543"/>
            </a:lvl5pPr>
            <a:lvl6pPr marL="2518943" indent="0">
              <a:buNone/>
              <a:defRPr sz="1543"/>
            </a:lvl6pPr>
            <a:lvl7pPr marL="3022732" indent="0">
              <a:buNone/>
              <a:defRPr sz="1543"/>
            </a:lvl7pPr>
            <a:lvl8pPr marL="3526521" indent="0">
              <a:buNone/>
              <a:defRPr sz="1543"/>
            </a:lvl8pPr>
            <a:lvl9pPr marL="4030309" indent="0">
              <a:buNone/>
              <a:defRPr sz="1543"/>
            </a:lvl9pPr>
          </a:lstStyle>
          <a:p>
            <a:pPr lvl="0"/>
            <a:r>
              <a:rPr lang="en-GB"/>
              <a:t>Click to edit Master text styles</a:t>
            </a:r>
          </a:p>
        </p:txBody>
      </p:sp>
      <p:sp>
        <p:nvSpPr>
          <p:cNvPr id="4" name="Rectangle 4">
            <a:extLst>
              <a:ext uri="{FF2B5EF4-FFF2-40B4-BE49-F238E27FC236}">
                <a16:creationId xmlns:a16="http://schemas.microsoft.com/office/drawing/2014/main" id="{1B68F8D9-F595-2B4A-807D-05E192319C32}"/>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5" name="Rectangle 5">
            <a:extLst>
              <a:ext uri="{FF2B5EF4-FFF2-40B4-BE49-F238E27FC236}">
                <a16:creationId xmlns:a16="http://schemas.microsoft.com/office/drawing/2014/main" id="{84454314-3B29-6848-A530-54BFF31AB945}"/>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6" name="Rectangle 6">
            <a:extLst>
              <a:ext uri="{FF2B5EF4-FFF2-40B4-BE49-F238E27FC236}">
                <a16:creationId xmlns:a16="http://schemas.microsoft.com/office/drawing/2014/main" id="{34C2DE0A-53FC-0049-9A0D-3189A4EC2A61}"/>
              </a:ext>
            </a:extLst>
          </p:cNvPr>
          <p:cNvSpPr>
            <a:spLocks noGrp="1" noChangeArrowheads="1"/>
          </p:cNvSpPr>
          <p:nvPr>
            <p:ph type="sldNum" sz="quarter" idx="12"/>
          </p:nvPr>
        </p:nvSpPr>
        <p:spPr>
          <a:ln/>
        </p:spPr>
        <p:txBody>
          <a:bodyPr/>
          <a:lstStyle>
            <a:lvl1pP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557031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en-GB"/>
              <a:t>Click to edit Master title style</a:t>
            </a:r>
            <a:endParaRPr lang="pl-PL"/>
          </a:p>
        </p:txBody>
      </p:sp>
      <p:sp>
        <p:nvSpPr>
          <p:cNvPr id="3" name="Symbol zastępczy zawartości 2"/>
          <p:cNvSpPr>
            <a:spLocks noGrp="1"/>
          </p:cNvSpPr>
          <p:nvPr>
            <p:ph sz="half" idx="1"/>
          </p:nvPr>
        </p:nvSpPr>
        <p:spPr>
          <a:xfrm>
            <a:off x="1807932" y="1794669"/>
            <a:ext cx="4079434" cy="4955455"/>
          </a:xfrm>
        </p:spPr>
        <p:txBody>
          <a:bodyPr/>
          <a:lstStyle>
            <a:lvl1pPr>
              <a:defRPr sz="3085"/>
            </a:lvl1pPr>
            <a:lvl2pPr>
              <a:defRPr sz="2645"/>
            </a:lvl2pPr>
            <a:lvl3pPr>
              <a:defRPr sz="2204"/>
            </a:lvl3pPr>
            <a:lvl4pPr>
              <a:defRPr sz="1983"/>
            </a:lvl4pPr>
            <a:lvl5pPr>
              <a:defRPr sz="1983"/>
            </a:lvl5pPr>
            <a:lvl6pPr>
              <a:defRPr sz="1983"/>
            </a:lvl6pPr>
            <a:lvl7pPr>
              <a:defRPr sz="1983"/>
            </a:lvl7pPr>
            <a:lvl8pPr>
              <a:defRPr sz="1983"/>
            </a:lvl8pPr>
            <a:lvl9pPr>
              <a:defRPr sz="198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4" name="Symbol zastępczy zawartości 3"/>
          <p:cNvSpPr>
            <a:spLocks noGrp="1"/>
          </p:cNvSpPr>
          <p:nvPr>
            <p:ph sz="half" idx="2"/>
          </p:nvPr>
        </p:nvSpPr>
        <p:spPr>
          <a:xfrm>
            <a:off x="6065378" y="1794669"/>
            <a:ext cx="4081288" cy="4955455"/>
          </a:xfrm>
        </p:spPr>
        <p:txBody>
          <a:bodyPr/>
          <a:lstStyle>
            <a:lvl1pPr>
              <a:defRPr sz="3085"/>
            </a:lvl1pPr>
            <a:lvl2pPr>
              <a:defRPr sz="2645"/>
            </a:lvl2pPr>
            <a:lvl3pPr>
              <a:defRPr sz="2204"/>
            </a:lvl3pPr>
            <a:lvl4pPr>
              <a:defRPr sz="1983"/>
            </a:lvl4pPr>
            <a:lvl5pPr>
              <a:defRPr sz="1983"/>
            </a:lvl5pPr>
            <a:lvl6pPr>
              <a:defRPr sz="1983"/>
            </a:lvl6pPr>
            <a:lvl7pPr>
              <a:defRPr sz="1983"/>
            </a:lvl7pPr>
            <a:lvl8pPr>
              <a:defRPr sz="1983"/>
            </a:lvl8pPr>
            <a:lvl9pPr>
              <a:defRPr sz="198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5" name="Rectangle 4">
            <a:extLst>
              <a:ext uri="{FF2B5EF4-FFF2-40B4-BE49-F238E27FC236}">
                <a16:creationId xmlns:a16="http://schemas.microsoft.com/office/drawing/2014/main" id="{3919A85E-4DE9-6042-9345-E8D8C1DF55F3}"/>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6" name="Rectangle 5">
            <a:extLst>
              <a:ext uri="{FF2B5EF4-FFF2-40B4-BE49-F238E27FC236}">
                <a16:creationId xmlns:a16="http://schemas.microsoft.com/office/drawing/2014/main" id="{6BD9D84F-98DE-CA42-824E-30335D0E3645}"/>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7" name="Rectangle 6">
            <a:extLst>
              <a:ext uri="{FF2B5EF4-FFF2-40B4-BE49-F238E27FC236}">
                <a16:creationId xmlns:a16="http://schemas.microsoft.com/office/drawing/2014/main" id="{8EB503E5-D879-0A49-A0FA-F9C565B25A28}"/>
              </a:ext>
            </a:extLst>
          </p:cNvPr>
          <p:cNvSpPr>
            <a:spLocks noGrp="1" noChangeArrowheads="1"/>
          </p:cNvSpPr>
          <p:nvPr>
            <p:ph type="sldNum" sz="quarter" idx="12"/>
          </p:nvPr>
        </p:nvSpPr>
        <p:spPr>
          <a:ln/>
        </p:spPr>
        <p:txBody>
          <a:bodyPr/>
          <a:lstStyle>
            <a:lvl1pP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425067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ytuł 1"/>
          <p:cNvSpPr>
            <a:spLocks noGrp="1"/>
          </p:cNvSpPr>
          <p:nvPr>
            <p:ph type="title"/>
          </p:nvPr>
        </p:nvSpPr>
        <p:spPr>
          <a:xfrm>
            <a:off x="534035" y="302610"/>
            <a:ext cx="9612630" cy="1259417"/>
          </a:xfrm>
        </p:spPr>
        <p:txBody>
          <a:bodyPr/>
          <a:lstStyle>
            <a:lvl1pPr>
              <a:defRPr/>
            </a:lvl1pPr>
          </a:lstStyle>
          <a:p>
            <a:r>
              <a:rPr lang="en-GB"/>
              <a:t>Click to edit Master title style</a:t>
            </a:r>
            <a:endParaRPr lang="pl-PL"/>
          </a:p>
        </p:txBody>
      </p:sp>
      <p:sp>
        <p:nvSpPr>
          <p:cNvPr id="3" name="Symbol zastępczy tekstu 2"/>
          <p:cNvSpPr>
            <a:spLocks noGrp="1"/>
          </p:cNvSpPr>
          <p:nvPr>
            <p:ph type="body" idx="1"/>
          </p:nvPr>
        </p:nvSpPr>
        <p:spPr>
          <a:xfrm>
            <a:off x="534035" y="1691467"/>
            <a:ext cx="4719164" cy="704923"/>
          </a:xfrm>
        </p:spPr>
        <p:txBody>
          <a:bodyPr anchor="b"/>
          <a:lstStyle>
            <a:lvl1pPr marL="0" indent="0">
              <a:buNone/>
              <a:defRPr sz="2645" b="1"/>
            </a:lvl1pPr>
            <a:lvl2pPr marL="503789" indent="0">
              <a:buNone/>
              <a:defRPr sz="2204" b="1"/>
            </a:lvl2pPr>
            <a:lvl3pPr marL="1007577" indent="0">
              <a:buNone/>
              <a:defRPr sz="1983" b="1"/>
            </a:lvl3pPr>
            <a:lvl4pPr marL="1511366" indent="0">
              <a:buNone/>
              <a:defRPr sz="1763" b="1"/>
            </a:lvl4pPr>
            <a:lvl5pPr marL="2015155" indent="0">
              <a:buNone/>
              <a:defRPr sz="1763" b="1"/>
            </a:lvl5pPr>
            <a:lvl6pPr marL="2518943" indent="0">
              <a:buNone/>
              <a:defRPr sz="1763" b="1"/>
            </a:lvl6pPr>
            <a:lvl7pPr marL="3022732" indent="0">
              <a:buNone/>
              <a:defRPr sz="1763" b="1"/>
            </a:lvl7pPr>
            <a:lvl8pPr marL="3526521" indent="0">
              <a:buNone/>
              <a:defRPr sz="1763" b="1"/>
            </a:lvl8pPr>
            <a:lvl9pPr marL="4030309" indent="0">
              <a:buNone/>
              <a:defRPr sz="1763" b="1"/>
            </a:lvl9pPr>
          </a:lstStyle>
          <a:p>
            <a:pPr lvl="0"/>
            <a:r>
              <a:rPr lang="en-GB"/>
              <a:t>Click to edit Master text styles</a:t>
            </a:r>
          </a:p>
        </p:txBody>
      </p:sp>
      <p:sp>
        <p:nvSpPr>
          <p:cNvPr id="4" name="Symbol zastępczy zawartości 3"/>
          <p:cNvSpPr>
            <a:spLocks noGrp="1"/>
          </p:cNvSpPr>
          <p:nvPr>
            <p:ph sz="half" idx="2"/>
          </p:nvPr>
        </p:nvSpPr>
        <p:spPr>
          <a:xfrm>
            <a:off x="534035" y="2396390"/>
            <a:ext cx="4719164" cy="4353734"/>
          </a:xfrm>
        </p:spPr>
        <p:txBody>
          <a:bodyPr/>
          <a:lstStyle>
            <a:lvl1pPr>
              <a:defRPr sz="2645"/>
            </a:lvl1pPr>
            <a:lvl2pPr>
              <a:defRPr sz="2204"/>
            </a:lvl2pPr>
            <a:lvl3pPr>
              <a:defRPr sz="1983"/>
            </a:lvl3pPr>
            <a:lvl4pPr>
              <a:defRPr sz="1763"/>
            </a:lvl4pPr>
            <a:lvl5pPr>
              <a:defRPr sz="1763"/>
            </a:lvl5pPr>
            <a:lvl6pPr>
              <a:defRPr sz="1763"/>
            </a:lvl6pPr>
            <a:lvl7pPr>
              <a:defRPr sz="1763"/>
            </a:lvl7pPr>
            <a:lvl8pPr>
              <a:defRPr sz="1763"/>
            </a:lvl8pPr>
            <a:lvl9pPr>
              <a:defRPr sz="176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5" name="Symbol zastępczy tekstu 4"/>
          <p:cNvSpPr>
            <a:spLocks noGrp="1"/>
          </p:cNvSpPr>
          <p:nvPr>
            <p:ph type="body" sz="quarter" idx="3"/>
          </p:nvPr>
        </p:nvSpPr>
        <p:spPr>
          <a:xfrm>
            <a:off x="5425648" y="1691467"/>
            <a:ext cx="4721018" cy="704923"/>
          </a:xfrm>
        </p:spPr>
        <p:txBody>
          <a:bodyPr anchor="b"/>
          <a:lstStyle>
            <a:lvl1pPr marL="0" indent="0">
              <a:buNone/>
              <a:defRPr sz="2645" b="1"/>
            </a:lvl1pPr>
            <a:lvl2pPr marL="503789" indent="0">
              <a:buNone/>
              <a:defRPr sz="2204" b="1"/>
            </a:lvl2pPr>
            <a:lvl3pPr marL="1007577" indent="0">
              <a:buNone/>
              <a:defRPr sz="1983" b="1"/>
            </a:lvl3pPr>
            <a:lvl4pPr marL="1511366" indent="0">
              <a:buNone/>
              <a:defRPr sz="1763" b="1"/>
            </a:lvl4pPr>
            <a:lvl5pPr marL="2015155" indent="0">
              <a:buNone/>
              <a:defRPr sz="1763" b="1"/>
            </a:lvl5pPr>
            <a:lvl6pPr marL="2518943" indent="0">
              <a:buNone/>
              <a:defRPr sz="1763" b="1"/>
            </a:lvl6pPr>
            <a:lvl7pPr marL="3022732" indent="0">
              <a:buNone/>
              <a:defRPr sz="1763" b="1"/>
            </a:lvl7pPr>
            <a:lvl8pPr marL="3526521" indent="0">
              <a:buNone/>
              <a:defRPr sz="1763" b="1"/>
            </a:lvl8pPr>
            <a:lvl9pPr marL="4030309" indent="0">
              <a:buNone/>
              <a:defRPr sz="1763" b="1"/>
            </a:lvl9pPr>
          </a:lstStyle>
          <a:p>
            <a:pPr lvl="0"/>
            <a:r>
              <a:rPr lang="en-GB"/>
              <a:t>Click to edit Master text styles</a:t>
            </a:r>
          </a:p>
        </p:txBody>
      </p:sp>
      <p:sp>
        <p:nvSpPr>
          <p:cNvPr id="6" name="Symbol zastępczy zawartości 5"/>
          <p:cNvSpPr>
            <a:spLocks noGrp="1"/>
          </p:cNvSpPr>
          <p:nvPr>
            <p:ph sz="quarter" idx="4"/>
          </p:nvPr>
        </p:nvSpPr>
        <p:spPr>
          <a:xfrm>
            <a:off x="5425648" y="2396390"/>
            <a:ext cx="4721018" cy="4353734"/>
          </a:xfrm>
        </p:spPr>
        <p:txBody>
          <a:bodyPr/>
          <a:lstStyle>
            <a:lvl1pPr>
              <a:defRPr sz="2645"/>
            </a:lvl1pPr>
            <a:lvl2pPr>
              <a:defRPr sz="2204"/>
            </a:lvl2pPr>
            <a:lvl3pPr>
              <a:defRPr sz="1983"/>
            </a:lvl3pPr>
            <a:lvl4pPr>
              <a:defRPr sz="1763"/>
            </a:lvl4pPr>
            <a:lvl5pPr>
              <a:defRPr sz="1763"/>
            </a:lvl5pPr>
            <a:lvl6pPr>
              <a:defRPr sz="1763"/>
            </a:lvl6pPr>
            <a:lvl7pPr>
              <a:defRPr sz="1763"/>
            </a:lvl7pPr>
            <a:lvl8pPr>
              <a:defRPr sz="1763"/>
            </a:lvl8pPr>
            <a:lvl9pPr>
              <a:defRPr sz="1763"/>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7" name="Rectangle 4">
            <a:extLst>
              <a:ext uri="{FF2B5EF4-FFF2-40B4-BE49-F238E27FC236}">
                <a16:creationId xmlns:a16="http://schemas.microsoft.com/office/drawing/2014/main" id="{ECF39006-55BA-A74D-8800-83D300B0B2DE}"/>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8" name="Rectangle 5">
            <a:extLst>
              <a:ext uri="{FF2B5EF4-FFF2-40B4-BE49-F238E27FC236}">
                <a16:creationId xmlns:a16="http://schemas.microsoft.com/office/drawing/2014/main" id="{0A03E448-EF72-E84E-8207-F166C55FC141}"/>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9" name="Rectangle 6">
            <a:extLst>
              <a:ext uri="{FF2B5EF4-FFF2-40B4-BE49-F238E27FC236}">
                <a16:creationId xmlns:a16="http://schemas.microsoft.com/office/drawing/2014/main" id="{AC5A04F8-38C9-044D-BA37-A72FDD52931D}"/>
              </a:ext>
            </a:extLst>
          </p:cNvPr>
          <p:cNvSpPr>
            <a:spLocks noGrp="1" noChangeArrowheads="1"/>
          </p:cNvSpPr>
          <p:nvPr>
            <p:ph type="sldNum" sz="quarter" idx="12"/>
          </p:nvPr>
        </p:nvSpPr>
        <p:spPr>
          <a:ln/>
        </p:spPr>
        <p:txBody>
          <a:bodyPr/>
          <a:lstStyle>
            <a:lvl1pP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5454263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ytuł 1"/>
          <p:cNvSpPr>
            <a:spLocks noGrp="1"/>
          </p:cNvSpPr>
          <p:nvPr>
            <p:ph type="title"/>
          </p:nvPr>
        </p:nvSpPr>
        <p:spPr/>
        <p:txBody>
          <a:bodyPr/>
          <a:lstStyle/>
          <a:p>
            <a:r>
              <a:rPr lang="en-GB"/>
              <a:t>Click to edit Master title style</a:t>
            </a:r>
            <a:endParaRPr lang="pl-PL"/>
          </a:p>
        </p:txBody>
      </p:sp>
      <p:sp>
        <p:nvSpPr>
          <p:cNvPr id="3" name="Rectangle 4">
            <a:extLst>
              <a:ext uri="{FF2B5EF4-FFF2-40B4-BE49-F238E27FC236}">
                <a16:creationId xmlns:a16="http://schemas.microsoft.com/office/drawing/2014/main" id="{EE589280-A2A1-8B4C-B258-A7BCD0531762}"/>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4" name="Rectangle 5">
            <a:extLst>
              <a:ext uri="{FF2B5EF4-FFF2-40B4-BE49-F238E27FC236}">
                <a16:creationId xmlns:a16="http://schemas.microsoft.com/office/drawing/2014/main" id="{0D0F8A1D-EDE4-FD40-8D33-F1BB999F3758}"/>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5" name="Rectangle 6">
            <a:extLst>
              <a:ext uri="{FF2B5EF4-FFF2-40B4-BE49-F238E27FC236}">
                <a16:creationId xmlns:a16="http://schemas.microsoft.com/office/drawing/2014/main" id="{32E74F25-76A2-334C-87C6-7F30D293850E}"/>
              </a:ext>
            </a:extLst>
          </p:cNvPr>
          <p:cNvSpPr>
            <a:spLocks noGrp="1" noChangeArrowheads="1"/>
          </p:cNvSpPr>
          <p:nvPr>
            <p:ph type="sldNum" sz="quarter" idx="12"/>
          </p:nvPr>
        </p:nvSpPr>
        <p:spPr>
          <a:ln/>
        </p:spPr>
        <p:txBody>
          <a:bodyPr/>
          <a:lstStyle>
            <a:lvl1pP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0394080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6443F8D3-A567-3F43-BB92-8A88C5923415}"/>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3" name="Rectangle 5">
            <a:extLst>
              <a:ext uri="{FF2B5EF4-FFF2-40B4-BE49-F238E27FC236}">
                <a16:creationId xmlns:a16="http://schemas.microsoft.com/office/drawing/2014/main" id="{BE2DEBD7-084F-BF45-9549-CA29548CD423}"/>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4" name="Rectangle 6">
            <a:extLst>
              <a:ext uri="{FF2B5EF4-FFF2-40B4-BE49-F238E27FC236}">
                <a16:creationId xmlns:a16="http://schemas.microsoft.com/office/drawing/2014/main" id="{228800C0-A3F0-1045-AF23-BE604C7335B4}"/>
              </a:ext>
            </a:extLst>
          </p:cNvPr>
          <p:cNvSpPr>
            <a:spLocks noGrp="1" noChangeArrowheads="1"/>
          </p:cNvSpPr>
          <p:nvPr>
            <p:ph type="sldNum" sz="quarter" idx="12"/>
          </p:nvPr>
        </p:nvSpPr>
        <p:spPr>
          <a:ln/>
        </p:spPr>
        <p:txBody>
          <a:bodyPr/>
          <a:lstStyle>
            <a:lvl1pP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529455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534035" y="300861"/>
            <a:ext cx="3513877" cy="1280407"/>
          </a:xfrm>
        </p:spPr>
        <p:txBody>
          <a:bodyPr anchor="b"/>
          <a:lstStyle>
            <a:lvl1pPr algn="l">
              <a:defRPr sz="2204" b="1"/>
            </a:lvl1pPr>
          </a:lstStyle>
          <a:p>
            <a:r>
              <a:rPr lang="en-GB"/>
              <a:t>Click to edit Master title style</a:t>
            </a:r>
            <a:endParaRPr lang="pl-PL"/>
          </a:p>
        </p:txBody>
      </p:sp>
      <p:sp>
        <p:nvSpPr>
          <p:cNvPr id="3" name="Symbol zastępczy zawartości 2"/>
          <p:cNvSpPr>
            <a:spLocks noGrp="1"/>
          </p:cNvSpPr>
          <p:nvPr>
            <p:ph idx="1"/>
          </p:nvPr>
        </p:nvSpPr>
        <p:spPr>
          <a:xfrm>
            <a:off x="4175857" y="300861"/>
            <a:ext cx="5970808" cy="6449263"/>
          </a:xfrm>
        </p:spPr>
        <p:txBody>
          <a:bodyPr/>
          <a:lstStyle>
            <a:lvl1pPr>
              <a:defRPr sz="3526"/>
            </a:lvl1pPr>
            <a:lvl2pPr>
              <a:defRPr sz="3085"/>
            </a:lvl2pPr>
            <a:lvl3pPr>
              <a:defRPr sz="2645"/>
            </a:lvl3pPr>
            <a:lvl4pPr>
              <a:defRPr sz="2204"/>
            </a:lvl4pPr>
            <a:lvl5pPr>
              <a:defRPr sz="2204"/>
            </a:lvl5pPr>
            <a:lvl6pPr>
              <a:defRPr sz="2204"/>
            </a:lvl6pPr>
            <a:lvl7pPr>
              <a:defRPr sz="2204"/>
            </a:lvl7pPr>
            <a:lvl8pPr>
              <a:defRPr sz="2204"/>
            </a:lvl8pPr>
            <a:lvl9pPr>
              <a:defRPr sz="2204"/>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pl-PL"/>
          </a:p>
        </p:txBody>
      </p:sp>
      <p:sp>
        <p:nvSpPr>
          <p:cNvPr id="4" name="Symbol zastępczy tekstu 3"/>
          <p:cNvSpPr>
            <a:spLocks noGrp="1"/>
          </p:cNvSpPr>
          <p:nvPr>
            <p:ph type="body" sz="half" idx="2"/>
          </p:nvPr>
        </p:nvSpPr>
        <p:spPr>
          <a:xfrm>
            <a:off x="534035" y="1581268"/>
            <a:ext cx="3513877" cy="5168856"/>
          </a:xfrm>
        </p:spPr>
        <p:txBody>
          <a:bodyPr/>
          <a:lstStyle>
            <a:lvl1pPr marL="0" indent="0">
              <a:buNone/>
              <a:defRPr sz="1543"/>
            </a:lvl1pPr>
            <a:lvl2pPr marL="503789" indent="0">
              <a:buNone/>
              <a:defRPr sz="1322"/>
            </a:lvl2pPr>
            <a:lvl3pPr marL="1007577" indent="0">
              <a:buNone/>
              <a:defRPr sz="1102"/>
            </a:lvl3pPr>
            <a:lvl4pPr marL="1511366" indent="0">
              <a:buNone/>
              <a:defRPr sz="992"/>
            </a:lvl4pPr>
            <a:lvl5pPr marL="2015155" indent="0">
              <a:buNone/>
              <a:defRPr sz="992"/>
            </a:lvl5pPr>
            <a:lvl6pPr marL="2518943" indent="0">
              <a:buNone/>
              <a:defRPr sz="992"/>
            </a:lvl6pPr>
            <a:lvl7pPr marL="3022732" indent="0">
              <a:buNone/>
              <a:defRPr sz="992"/>
            </a:lvl7pPr>
            <a:lvl8pPr marL="3526521" indent="0">
              <a:buNone/>
              <a:defRPr sz="992"/>
            </a:lvl8pPr>
            <a:lvl9pPr marL="4030309" indent="0">
              <a:buNone/>
              <a:defRPr sz="992"/>
            </a:lvl9pPr>
          </a:lstStyle>
          <a:p>
            <a:pPr lvl="0"/>
            <a:r>
              <a:rPr lang="en-GB"/>
              <a:t>Click to edit Master text styles</a:t>
            </a:r>
          </a:p>
        </p:txBody>
      </p:sp>
      <p:sp>
        <p:nvSpPr>
          <p:cNvPr id="5" name="Rectangle 4">
            <a:extLst>
              <a:ext uri="{FF2B5EF4-FFF2-40B4-BE49-F238E27FC236}">
                <a16:creationId xmlns:a16="http://schemas.microsoft.com/office/drawing/2014/main" id="{CCC50848-9F0A-F947-89DA-785E2678D615}"/>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6" name="Rectangle 5">
            <a:extLst>
              <a:ext uri="{FF2B5EF4-FFF2-40B4-BE49-F238E27FC236}">
                <a16:creationId xmlns:a16="http://schemas.microsoft.com/office/drawing/2014/main" id="{BA0F8C2C-87C7-7E44-A5BA-BFC249181822}"/>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7" name="Rectangle 6">
            <a:extLst>
              <a:ext uri="{FF2B5EF4-FFF2-40B4-BE49-F238E27FC236}">
                <a16:creationId xmlns:a16="http://schemas.microsoft.com/office/drawing/2014/main" id="{92438B69-B3F2-BF40-A3E4-CEB41071D249}"/>
              </a:ext>
            </a:extLst>
          </p:cNvPr>
          <p:cNvSpPr>
            <a:spLocks noGrp="1" noChangeArrowheads="1"/>
          </p:cNvSpPr>
          <p:nvPr>
            <p:ph type="sldNum" sz="quarter" idx="12"/>
          </p:nvPr>
        </p:nvSpPr>
        <p:spPr>
          <a:ln/>
        </p:spPr>
        <p:txBody>
          <a:bodyPr/>
          <a:lstStyle>
            <a:lvl1pPr>
              <a:defRPr/>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343771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ytuł 1"/>
          <p:cNvSpPr>
            <a:spLocks noGrp="1"/>
          </p:cNvSpPr>
          <p:nvPr>
            <p:ph type="title"/>
          </p:nvPr>
        </p:nvSpPr>
        <p:spPr>
          <a:xfrm>
            <a:off x="2093492" y="5289550"/>
            <a:ext cx="6408420" cy="624461"/>
          </a:xfrm>
        </p:spPr>
        <p:txBody>
          <a:bodyPr anchor="b"/>
          <a:lstStyle>
            <a:lvl1pPr algn="l">
              <a:defRPr sz="2204" b="1"/>
            </a:lvl1pPr>
          </a:lstStyle>
          <a:p>
            <a:r>
              <a:rPr lang="en-GB"/>
              <a:t>Click to edit Master title style</a:t>
            </a:r>
            <a:endParaRPr lang="pl-PL"/>
          </a:p>
        </p:txBody>
      </p:sp>
      <p:sp>
        <p:nvSpPr>
          <p:cNvPr id="3" name="Symbol zastępczy obrazu 2"/>
          <p:cNvSpPr>
            <a:spLocks noGrp="1"/>
          </p:cNvSpPr>
          <p:nvPr>
            <p:ph type="pic" idx="1"/>
          </p:nvPr>
        </p:nvSpPr>
        <p:spPr>
          <a:xfrm>
            <a:off x="2093492" y="675187"/>
            <a:ext cx="6408420" cy="4533900"/>
          </a:xfrm>
        </p:spPr>
        <p:txBody>
          <a:bodyPr/>
          <a:lstStyle>
            <a:lvl1pPr marL="0" indent="0">
              <a:buNone/>
              <a:defRPr sz="3526"/>
            </a:lvl1pPr>
            <a:lvl2pPr marL="503789" indent="0">
              <a:buNone/>
              <a:defRPr sz="3085"/>
            </a:lvl2pPr>
            <a:lvl3pPr marL="1007577" indent="0">
              <a:buNone/>
              <a:defRPr sz="2645"/>
            </a:lvl3pPr>
            <a:lvl4pPr marL="1511366" indent="0">
              <a:buNone/>
              <a:defRPr sz="2204"/>
            </a:lvl4pPr>
            <a:lvl5pPr marL="2015155" indent="0">
              <a:buNone/>
              <a:defRPr sz="2204"/>
            </a:lvl5pPr>
            <a:lvl6pPr marL="2518943" indent="0">
              <a:buNone/>
              <a:defRPr sz="2204"/>
            </a:lvl6pPr>
            <a:lvl7pPr marL="3022732" indent="0">
              <a:buNone/>
              <a:defRPr sz="2204"/>
            </a:lvl7pPr>
            <a:lvl8pPr marL="3526521" indent="0">
              <a:buNone/>
              <a:defRPr sz="2204"/>
            </a:lvl8pPr>
            <a:lvl9pPr marL="4030309" indent="0">
              <a:buNone/>
              <a:defRPr sz="2204"/>
            </a:lvl9pPr>
          </a:lstStyle>
          <a:p>
            <a:pPr lvl="0"/>
            <a:r>
              <a:rPr lang="en-GB" noProof="0"/>
              <a:t>Click icon to add picture</a:t>
            </a:r>
            <a:endParaRPr lang="pl-PL" noProof="0"/>
          </a:p>
        </p:txBody>
      </p:sp>
      <p:sp>
        <p:nvSpPr>
          <p:cNvPr id="4" name="Symbol zastępczy tekstu 3"/>
          <p:cNvSpPr>
            <a:spLocks noGrp="1"/>
          </p:cNvSpPr>
          <p:nvPr>
            <p:ph type="body" sz="half" idx="2"/>
          </p:nvPr>
        </p:nvSpPr>
        <p:spPr>
          <a:xfrm>
            <a:off x="2093492" y="5914011"/>
            <a:ext cx="6408420" cy="886839"/>
          </a:xfrm>
        </p:spPr>
        <p:txBody>
          <a:bodyPr/>
          <a:lstStyle>
            <a:lvl1pPr marL="0" indent="0">
              <a:buNone/>
              <a:defRPr sz="1543"/>
            </a:lvl1pPr>
            <a:lvl2pPr marL="503789" indent="0">
              <a:buNone/>
              <a:defRPr sz="1322"/>
            </a:lvl2pPr>
            <a:lvl3pPr marL="1007577" indent="0">
              <a:buNone/>
              <a:defRPr sz="1102"/>
            </a:lvl3pPr>
            <a:lvl4pPr marL="1511366" indent="0">
              <a:buNone/>
              <a:defRPr sz="992"/>
            </a:lvl4pPr>
            <a:lvl5pPr marL="2015155" indent="0">
              <a:buNone/>
              <a:defRPr sz="992"/>
            </a:lvl5pPr>
            <a:lvl6pPr marL="2518943" indent="0">
              <a:buNone/>
              <a:defRPr sz="992"/>
            </a:lvl6pPr>
            <a:lvl7pPr marL="3022732" indent="0">
              <a:buNone/>
              <a:defRPr sz="992"/>
            </a:lvl7pPr>
            <a:lvl8pPr marL="3526521" indent="0">
              <a:buNone/>
              <a:defRPr sz="992"/>
            </a:lvl8pPr>
            <a:lvl9pPr marL="4030309" indent="0">
              <a:buNone/>
              <a:defRPr sz="992"/>
            </a:lvl9pPr>
          </a:lstStyle>
          <a:p>
            <a:pPr lvl="0"/>
            <a:r>
              <a:rPr lang="en-GB"/>
              <a:t>Click to edit Master text styles</a:t>
            </a:r>
          </a:p>
        </p:txBody>
      </p:sp>
      <p:sp>
        <p:nvSpPr>
          <p:cNvPr id="5" name="Rectangle 4">
            <a:extLst>
              <a:ext uri="{FF2B5EF4-FFF2-40B4-BE49-F238E27FC236}">
                <a16:creationId xmlns:a16="http://schemas.microsoft.com/office/drawing/2014/main" id="{826C498E-860F-E149-8D38-F00ABA74EE2E}"/>
              </a:ext>
            </a:extLst>
          </p:cNvPr>
          <p:cNvSpPr>
            <a:spLocks noGrp="1" noChangeArrowheads="1"/>
          </p:cNvSpPr>
          <p:nvPr>
            <p:ph type="dt" sz="half" idx="10"/>
          </p:nvPr>
        </p:nvSpPr>
        <p:spPr>
          <a:ln/>
        </p:spPr>
        <p:txBody>
          <a:bodyPr/>
          <a:lstStyle>
            <a:lvl1pPr>
              <a:defRPr/>
            </a:lvl1pPr>
          </a:lstStyle>
          <a:p>
            <a:pPr>
              <a:defRPr/>
            </a:pPr>
            <a:endParaRPr lang="pl-PL" altLang="pl-PL"/>
          </a:p>
        </p:txBody>
      </p:sp>
      <p:sp>
        <p:nvSpPr>
          <p:cNvPr id="6" name="Rectangle 5">
            <a:extLst>
              <a:ext uri="{FF2B5EF4-FFF2-40B4-BE49-F238E27FC236}">
                <a16:creationId xmlns:a16="http://schemas.microsoft.com/office/drawing/2014/main" id="{3003E4BB-28F5-D44A-A2FA-69EC873E1D32}"/>
              </a:ext>
            </a:extLst>
          </p:cNvPr>
          <p:cNvSpPr>
            <a:spLocks noGrp="1" noChangeArrowheads="1"/>
          </p:cNvSpPr>
          <p:nvPr>
            <p:ph type="ftr" sz="quarter" idx="11"/>
          </p:nvPr>
        </p:nvSpPr>
        <p:spPr>
          <a:ln/>
        </p:spPr>
        <p:txBody>
          <a:bodyPr/>
          <a:lstStyle>
            <a:lvl1pPr>
              <a:defRPr/>
            </a:lvl1pPr>
          </a:lstStyle>
          <a:p>
            <a:pPr>
              <a:defRPr/>
            </a:pPr>
            <a:r>
              <a:rPr lang="pl-PL" altLang="pl-PL"/>
              <a:t>www.agh.edu.pl</a:t>
            </a:r>
          </a:p>
        </p:txBody>
      </p:sp>
      <p:sp>
        <p:nvSpPr>
          <p:cNvPr id="7" name="Rectangle 6">
            <a:extLst>
              <a:ext uri="{FF2B5EF4-FFF2-40B4-BE49-F238E27FC236}">
                <a16:creationId xmlns:a16="http://schemas.microsoft.com/office/drawing/2014/main" id="{921343B1-5284-C74A-88FD-8C5B131AE164}"/>
              </a:ext>
            </a:extLst>
          </p:cNvPr>
          <p:cNvSpPr>
            <a:spLocks noGrp="1" noChangeArrowheads="1"/>
          </p:cNvSpPr>
          <p:nvPr>
            <p:ph type="sldNum" sz="quarter" idx="12"/>
          </p:nvPr>
        </p:nvSpPr>
        <p:spPr>
          <a:ln/>
        </p:spPr>
        <p:txBody>
          <a:bodyPr/>
          <a:lstStyle>
            <a:lvl1pPr>
              <a:defRPr/>
            </a:lvl1pPr>
          </a:lstStyle>
          <a:p>
            <a:fld id="{7625BAE6-0756-E742-B6C0-EA40D4A02E11}" type="slidenum">
              <a:rPr lang="en-US" altLang="pl-PL" smtClean="0"/>
              <a:pPr/>
              <a:t>‹#›</a:t>
            </a:fld>
            <a:endParaRPr lang="en-US" altLang="pl-PL"/>
          </a:p>
        </p:txBody>
      </p:sp>
    </p:spTree>
    <p:extLst>
      <p:ext uri="{BB962C8B-B14F-4D97-AF65-F5344CB8AC3E}">
        <p14:creationId xmlns:p14="http://schemas.microsoft.com/office/powerpoint/2010/main" val="18316241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jpe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91F4184A-F99A-7045-B4A6-C7295A98EE27}"/>
              </a:ext>
            </a:extLst>
          </p:cNvPr>
          <p:cNvSpPr>
            <a:spLocks noGrp="1" noChangeArrowheads="1"/>
          </p:cNvSpPr>
          <p:nvPr>
            <p:ph type="title"/>
          </p:nvPr>
        </p:nvSpPr>
        <p:spPr bwMode="auto">
          <a:xfrm>
            <a:off x="1807932" y="524757"/>
            <a:ext cx="8338733" cy="1037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pl-PL" altLang="pl-PL"/>
              <a:t>Kliknij, aby edytować styl wzorca tytułu</a:t>
            </a:r>
          </a:p>
        </p:txBody>
      </p:sp>
      <p:sp>
        <p:nvSpPr>
          <p:cNvPr id="1027" name="Rectangle 3">
            <a:extLst>
              <a:ext uri="{FF2B5EF4-FFF2-40B4-BE49-F238E27FC236}">
                <a16:creationId xmlns:a16="http://schemas.microsoft.com/office/drawing/2014/main" id="{35138F76-4137-1845-9ED9-8B9488EA2CAF}"/>
              </a:ext>
            </a:extLst>
          </p:cNvPr>
          <p:cNvSpPr>
            <a:spLocks noGrp="1" noChangeArrowheads="1"/>
          </p:cNvSpPr>
          <p:nvPr>
            <p:ph type="body" idx="1"/>
          </p:nvPr>
        </p:nvSpPr>
        <p:spPr bwMode="auto">
          <a:xfrm>
            <a:off x="1807932" y="1794669"/>
            <a:ext cx="8338733" cy="4955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pl-PL" altLang="pl-PL"/>
              <a:t>Kliknij, aby edytować style wzorca tekstu</a:t>
            </a:r>
          </a:p>
          <a:p>
            <a:pPr lvl="1"/>
            <a:r>
              <a:rPr lang="pl-PL" altLang="pl-PL"/>
              <a:t>Drugi poziom</a:t>
            </a:r>
          </a:p>
          <a:p>
            <a:pPr lvl="2"/>
            <a:r>
              <a:rPr lang="pl-PL" altLang="pl-PL"/>
              <a:t>Trzeci poziom</a:t>
            </a:r>
          </a:p>
          <a:p>
            <a:pPr lvl="3"/>
            <a:r>
              <a:rPr lang="pl-PL" altLang="pl-PL"/>
              <a:t>Czwarty poziom</a:t>
            </a:r>
          </a:p>
          <a:p>
            <a:pPr lvl="4"/>
            <a:r>
              <a:rPr lang="pl-PL" altLang="pl-PL"/>
              <a:t>Piąty poziom</a:t>
            </a:r>
          </a:p>
        </p:txBody>
      </p:sp>
      <p:sp>
        <p:nvSpPr>
          <p:cNvPr id="1028" name="Rectangle 4">
            <a:extLst>
              <a:ext uri="{FF2B5EF4-FFF2-40B4-BE49-F238E27FC236}">
                <a16:creationId xmlns:a16="http://schemas.microsoft.com/office/drawing/2014/main" id="{5C6BDF53-0865-1149-A4D7-7852C1CC21AF}"/>
              </a:ext>
            </a:extLst>
          </p:cNvPr>
          <p:cNvSpPr>
            <a:spLocks noGrp="1" noChangeArrowheads="1"/>
          </p:cNvSpPr>
          <p:nvPr>
            <p:ph type="dt" sz="half" idx="2"/>
          </p:nvPr>
        </p:nvSpPr>
        <p:spPr bwMode="auto">
          <a:xfrm>
            <a:off x="534035" y="6881313"/>
            <a:ext cx="2492163" cy="524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543" smtClean="0"/>
            </a:lvl1pPr>
          </a:lstStyle>
          <a:p>
            <a:pPr>
              <a:defRPr/>
            </a:pPr>
            <a:endParaRPr lang="pl-PL" altLang="pl-PL"/>
          </a:p>
        </p:txBody>
      </p:sp>
      <p:sp>
        <p:nvSpPr>
          <p:cNvPr id="1029" name="Rectangle 5">
            <a:extLst>
              <a:ext uri="{FF2B5EF4-FFF2-40B4-BE49-F238E27FC236}">
                <a16:creationId xmlns:a16="http://schemas.microsoft.com/office/drawing/2014/main" id="{BD0AB731-E540-9F4A-BC62-C2389C9638C1}"/>
              </a:ext>
            </a:extLst>
          </p:cNvPr>
          <p:cNvSpPr>
            <a:spLocks noGrp="1" noChangeArrowheads="1"/>
          </p:cNvSpPr>
          <p:nvPr>
            <p:ph type="ftr" sz="quarter" idx="3"/>
          </p:nvPr>
        </p:nvSpPr>
        <p:spPr bwMode="auto">
          <a:xfrm>
            <a:off x="3649239" y="6881313"/>
            <a:ext cx="3382222" cy="524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543" smtClean="0"/>
            </a:lvl1pPr>
          </a:lstStyle>
          <a:p>
            <a:pPr>
              <a:defRPr/>
            </a:pPr>
            <a:r>
              <a:rPr lang="pl-PL" altLang="pl-PL"/>
              <a:t>www.agh.edu.pl</a:t>
            </a:r>
          </a:p>
        </p:txBody>
      </p:sp>
      <p:sp>
        <p:nvSpPr>
          <p:cNvPr id="1030" name="Rectangle 6">
            <a:extLst>
              <a:ext uri="{FF2B5EF4-FFF2-40B4-BE49-F238E27FC236}">
                <a16:creationId xmlns:a16="http://schemas.microsoft.com/office/drawing/2014/main" id="{9B21C835-EF04-4D4F-A2AC-8746CE38CE29}"/>
              </a:ext>
            </a:extLst>
          </p:cNvPr>
          <p:cNvSpPr>
            <a:spLocks noGrp="1" noChangeArrowheads="1"/>
          </p:cNvSpPr>
          <p:nvPr>
            <p:ph type="sldNum" sz="quarter" idx="4"/>
          </p:nvPr>
        </p:nvSpPr>
        <p:spPr bwMode="auto">
          <a:xfrm>
            <a:off x="7654502" y="6881313"/>
            <a:ext cx="2492163" cy="524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543"/>
            </a:lvl1pPr>
          </a:lstStyle>
          <a:p>
            <a:pPr marL="0" lvl="0" indent="0" algn="r" rtl="0">
              <a:spcBef>
                <a:spcPts val="0"/>
              </a:spcBef>
              <a:spcAft>
                <a:spcPts val="0"/>
              </a:spcAft>
              <a:buNone/>
            </a:pPr>
            <a:fld id="{00000000-1234-1234-1234-123412341234}" type="slidenum">
              <a:rPr lang="en-GB" smtClean="0"/>
              <a:t>‹#›</a:t>
            </a:fld>
            <a:endParaRPr lang="en-GB"/>
          </a:p>
        </p:txBody>
      </p:sp>
    </p:spTree>
    <p:extLst>
      <p:ext uri="{BB962C8B-B14F-4D97-AF65-F5344CB8AC3E}">
        <p14:creationId xmlns:p14="http://schemas.microsoft.com/office/powerpoint/2010/main" val="1831548464"/>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hdr="0" ftr="0" dt="0"/>
  <p:txStyles>
    <p:titleStyle>
      <a:lvl1pPr algn="l" rtl="0" eaLnBrk="1" fontAlgn="base" hangingPunct="1">
        <a:spcBef>
          <a:spcPct val="0"/>
        </a:spcBef>
        <a:spcAft>
          <a:spcPct val="0"/>
        </a:spcAft>
        <a:defRPr sz="2424" b="1">
          <a:solidFill>
            <a:schemeClr val="tx2"/>
          </a:solidFill>
          <a:latin typeface="+mj-lt"/>
          <a:ea typeface="+mj-ea"/>
          <a:cs typeface="+mj-cs"/>
        </a:defRPr>
      </a:lvl1pPr>
      <a:lvl2pPr algn="l" rtl="0" eaLnBrk="1" fontAlgn="base" hangingPunct="1">
        <a:spcBef>
          <a:spcPct val="0"/>
        </a:spcBef>
        <a:spcAft>
          <a:spcPct val="0"/>
        </a:spcAft>
        <a:defRPr sz="2424" b="1">
          <a:solidFill>
            <a:schemeClr val="tx2"/>
          </a:solidFill>
          <a:latin typeface="Verdana" pitchFamily="34" charset="0"/>
        </a:defRPr>
      </a:lvl2pPr>
      <a:lvl3pPr algn="l" rtl="0" eaLnBrk="1" fontAlgn="base" hangingPunct="1">
        <a:spcBef>
          <a:spcPct val="0"/>
        </a:spcBef>
        <a:spcAft>
          <a:spcPct val="0"/>
        </a:spcAft>
        <a:defRPr sz="2424" b="1">
          <a:solidFill>
            <a:schemeClr val="tx2"/>
          </a:solidFill>
          <a:latin typeface="Verdana" pitchFamily="34" charset="0"/>
        </a:defRPr>
      </a:lvl3pPr>
      <a:lvl4pPr algn="l" rtl="0" eaLnBrk="1" fontAlgn="base" hangingPunct="1">
        <a:spcBef>
          <a:spcPct val="0"/>
        </a:spcBef>
        <a:spcAft>
          <a:spcPct val="0"/>
        </a:spcAft>
        <a:defRPr sz="2424" b="1">
          <a:solidFill>
            <a:schemeClr val="tx2"/>
          </a:solidFill>
          <a:latin typeface="Verdana" pitchFamily="34" charset="0"/>
        </a:defRPr>
      </a:lvl4pPr>
      <a:lvl5pPr algn="l" rtl="0" eaLnBrk="1" fontAlgn="base" hangingPunct="1">
        <a:spcBef>
          <a:spcPct val="0"/>
        </a:spcBef>
        <a:spcAft>
          <a:spcPct val="0"/>
        </a:spcAft>
        <a:defRPr sz="2424" b="1">
          <a:solidFill>
            <a:schemeClr val="tx2"/>
          </a:solidFill>
          <a:latin typeface="Verdana" pitchFamily="34" charset="0"/>
        </a:defRPr>
      </a:lvl5pPr>
      <a:lvl6pPr marL="503789" algn="l" rtl="0" eaLnBrk="1" fontAlgn="base" hangingPunct="1">
        <a:spcBef>
          <a:spcPct val="0"/>
        </a:spcBef>
        <a:spcAft>
          <a:spcPct val="0"/>
        </a:spcAft>
        <a:defRPr sz="2424" b="1">
          <a:solidFill>
            <a:schemeClr val="tx2"/>
          </a:solidFill>
          <a:latin typeface="Verdana" pitchFamily="34" charset="0"/>
        </a:defRPr>
      </a:lvl6pPr>
      <a:lvl7pPr marL="1007577" algn="l" rtl="0" eaLnBrk="1" fontAlgn="base" hangingPunct="1">
        <a:spcBef>
          <a:spcPct val="0"/>
        </a:spcBef>
        <a:spcAft>
          <a:spcPct val="0"/>
        </a:spcAft>
        <a:defRPr sz="2424" b="1">
          <a:solidFill>
            <a:schemeClr val="tx2"/>
          </a:solidFill>
          <a:latin typeface="Verdana" pitchFamily="34" charset="0"/>
        </a:defRPr>
      </a:lvl7pPr>
      <a:lvl8pPr marL="1511366" algn="l" rtl="0" eaLnBrk="1" fontAlgn="base" hangingPunct="1">
        <a:spcBef>
          <a:spcPct val="0"/>
        </a:spcBef>
        <a:spcAft>
          <a:spcPct val="0"/>
        </a:spcAft>
        <a:defRPr sz="2424" b="1">
          <a:solidFill>
            <a:schemeClr val="tx2"/>
          </a:solidFill>
          <a:latin typeface="Verdana" pitchFamily="34" charset="0"/>
        </a:defRPr>
      </a:lvl8pPr>
      <a:lvl9pPr marL="2015155" algn="l" rtl="0" eaLnBrk="1" fontAlgn="base" hangingPunct="1">
        <a:spcBef>
          <a:spcPct val="0"/>
        </a:spcBef>
        <a:spcAft>
          <a:spcPct val="0"/>
        </a:spcAft>
        <a:defRPr sz="2424" b="1">
          <a:solidFill>
            <a:schemeClr val="tx2"/>
          </a:solidFill>
          <a:latin typeface="Verdana" pitchFamily="34" charset="0"/>
        </a:defRPr>
      </a:lvl9pPr>
    </p:titleStyle>
    <p:bodyStyle>
      <a:lvl1pPr marL="377842" indent="-377842" algn="l" rtl="0" eaLnBrk="1" fontAlgn="base" hangingPunct="1">
        <a:spcBef>
          <a:spcPct val="20000"/>
        </a:spcBef>
        <a:spcAft>
          <a:spcPct val="0"/>
        </a:spcAft>
        <a:buChar char="•"/>
        <a:defRPr sz="2645">
          <a:solidFill>
            <a:schemeClr val="tx1"/>
          </a:solidFill>
          <a:latin typeface="+mn-lt"/>
          <a:ea typeface="+mn-ea"/>
          <a:cs typeface="+mn-cs"/>
        </a:defRPr>
      </a:lvl1pPr>
      <a:lvl2pPr marL="818657" indent="-314868" algn="l" rtl="0" eaLnBrk="1" fontAlgn="base" hangingPunct="1">
        <a:spcBef>
          <a:spcPct val="20000"/>
        </a:spcBef>
        <a:spcAft>
          <a:spcPct val="0"/>
        </a:spcAft>
        <a:buChar char="–"/>
        <a:defRPr sz="2424">
          <a:solidFill>
            <a:schemeClr val="tx1"/>
          </a:solidFill>
          <a:latin typeface="+mn-lt"/>
        </a:defRPr>
      </a:lvl2pPr>
      <a:lvl3pPr marL="1259472" indent="-251894" algn="l" rtl="0" eaLnBrk="1" fontAlgn="base" hangingPunct="1">
        <a:spcBef>
          <a:spcPct val="20000"/>
        </a:spcBef>
        <a:spcAft>
          <a:spcPct val="0"/>
        </a:spcAft>
        <a:buChar char="•"/>
        <a:defRPr sz="2204">
          <a:solidFill>
            <a:schemeClr val="tx1"/>
          </a:solidFill>
          <a:latin typeface="+mn-lt"/>
        </a:defRPr>
      </a:lvl3pPr>
      <a:lvl4pPr marL="1763260" indent="-251894" algn="l" rtl="0" eaLnBrk="1" fontAlgn="base" hangingPunct="1">
        <a:spcBef>
          <a:spcPct val="20000"/>
        </a:spcBef>
        <a:spcAft>
          <a:spcPct val="0"/>
        </a:spcAft>
        <a:buChar char="–"/>
        <a:defRPr>
          <a:solidFill>
            <a:schemeClr val="tx1"/>
          </a:solidFill>
          <a:latin typeface="+mn-lt"/>
        </a:defRPr>
      </a:lvl4pPr>
      <a:lvl5pPr marL="2267049" indent="-251894" algn="l" rtl="0" eaLnBrk="1" fontAlgn="base" hangingPunct="1">
        <a:spcBef>
          <a:spcPct val="20000"/>
        </a:spcBef>
        <a:spcAft>
          <a:spcPct val="0"/>
        </a:spcAft>
        <a:buChar char="»"/>
        <a:defRPr sz="1763">
          <a:solidFill>
            <a:schemeClr val="tx1"/>
          </a:solidFill>
          <a:latin typeface="+mn-lt"/>
        </a:defRPr>
      </a:lvl5pPr>
      <a:lvl6pPr marL="2770838" indent="-251894" algn="l" rtl="0" eaLnBrk="1" fontAlgn="base" hangingPunct="1">
        <a:spcBef>
          <a:spcPct val="20000"/>
        </a:spcBef>
        <a:spcAft>
          <a:spcPct val="0"/>
        </a:spcAft>
        <a:buChar char="»"/>
        <a:defRPr sz="1763">
          <a:solidFill>
            <a:schemeClr val="tx1"/>
          </a:solidFill>
          <a:latin typeface="+mn-lt"/>
        </a:defRPr>
      </a:lvl6pPr>
      <a:lvl7pPr marL="3274626" indent="-251894" algn="l" rtl="0" eaLnBrk="1" fontAlgn="base" hangingPunct="1">
        <a:spcBef>
          <a:spcPct val="20000"/>
        </a:spcBef>
        <a:spcAft>
          <a:spcPct val="0"/>
        </a:spcAft>
        <a:buChar char="»"/>
        <a:defRPr sz="1763">
          <a:solidFill>
            <a:schemeClr val="tx1"/>
          </a:solidFill>
          <a:latin typeface="+mn-lt"/>
        </a:defRPr>
      </a:lvl7pPr>
      <a:lvl8pPr marL="3778415" indent="-251894" algn="l" rtl="0" eaLnBrk="1" fontAlgn="base" hangingPunct="1">
        <a:spcBef>
          <a:spcPct val="20000"/>
        </a:spcBef>
        <a:spcAft>
          <a:spcPct val="0"/>
        </a:spcAft>
        <a:buChar char="»"/>
        <a:defRPr sz="1763">
          <a:solidFill>
            <a:schemeClr val="tx1"/>
          </a:solidFill>
          <a:latin typeface="+mn-lt"/>
        </a:defRPr>
      </a:lvl8pPr>
      <a:lvl9pPr marL="4282204" indent="-251894" algn="l" rtl="0" eaLnBrk="1" fontAlgn="base" hangingPunct="1">
        <a:spcBef>
          <a:spcPct val="20000"/>
        </a:spcBef>
        <a:spcAft>
          <a:spcPct val="0"/>
        </a:spcAft>
        <a:buChar char="»"/>
        <a:defRPr sz="1763">
          <a:solidFill>
            <a:schemeClr val="tx1"/>
          </a:solidFill>
          <a:latin typeface="+mn-lt"/>
        </a:defRPr>
      </a:lvl9pPr>
    </p:bodyStyle>
    <p:otherStyle>
      <a:defPPr>
        <a:defRPr lang="pl-PL"/>
      </a:defPPr>
      <a:lvl1pPr marL="0" algn="l" defTabSz="1007577" rtl="0" eaLnBrk="1" latinLnBrk="0" hangingPunct="1">
        <a:defRPr sz="1983" kern="1200">
          <a:solidFill>
            <a:schemeClr val="tx1"/>
          </a:solidFill>
          <a:latin typeface="+mn-lt"/>
          <a:ea typeface="+mn-ea"/>
          <a:cs typeface="+mn-cs"/>
        </a:defRPr>
      </a:lvl1pPr>
      <a:lvl2pPr marL="503789" algn="l" defTabSz="1007577" rtl="0" eaLnBrk="1" latinLnBrk="0" hangingPunct="1">
        <a:defRPr sz="1983" kern="1200">
          <a:solidFill>
            <a:schemeClr val="tx1"/>
          </a:solidFill>
          <a:latin typeface="+mn-lt"/>
          <a:ea typeface="+mn-ea"/>
          <a:cs typeface="+mn-cs"/>
        </a:defRPr>
      </a:lvl2pPr>
      <a:lvl3pPr marL="1007577" algn="l" defTabSz="1007577" rtl="0" eaLnBrk="1" latinLnBrk="0" hangingPunct="1">
        <a:defRPr sz="1983" kern="1200">
          <a:solidFill>
            <a:schemeClr val="tx1"/>
          </a:solidFill>
          <a:latin typeface="+mn-lt"/>
          <a:ea typeface="+mn-ea"/>
          <a:cs typeface="+mn-cs"/>
        </a:defRPr>
      </a:lvl3pPr>
      <a:lvl4pPr marL="1511366" algn="l" defTabSz="1007577" rtl="0" eaLnBrk="1" latinLnBrk="0" hangingPunct="1">
        <a:defRPr sz="1983" kern="1200">
          <a:solidFill>
            <a:schemeClr val="tx1"/>
          </a:solidFill>
          <a:latin typeface="+mn-lt"/>
          <a:ea typeface="+mn-ea"/>
          <a:cs typeface="+mn-cs"/>
        </a:defRPr>
      </a:lvl4pPr>
      <a:lvl5pPr marL="2015155" algn="l" defTabSz="1007577" rtl="0" eaLnBrk="1" latinLnBrk="0" hangingPunct="1">
        <a:defRPr sz="1983" kern="1200">
          <a:solidFill>
            <a:schemeClr val="tx1"/>
          </a:solidFill>
          <a:latin typeface="+mn-lt"/>
          <a:ea typeface="+mn-ea"/>
          <a:cs typeface="+mn-cs"/>
        </a:defRPr>
      </a:lvl5pPr>
      <a:lvl6pPr marL="2518943" algn="l" defTabSz="1007577" rtl="0" eaLnBrk="1" latinLnBrk="0" hangingPunct="1">
        <a:defRPr sz="1983" kern="1200">
          <a:solidFill>
            <a:schemeClr val="tx1"/>
          </a:solidFill>
          <a:latin typeface="+mn-lt"/>
          <a:ea typeface="+mn-ea"/>
          <a:cs typeface="+mn-cs"/>
        </a:defRPr>
      </a:lvl6pPr>
      <a:lvl7pPr marL="3022732" algn="l" defTabSz="1007577" rtl="0" eaLnBrk="1" latinLnBrk="0" hangingPunct="1">
        <a:defRPr sz="1983" kern="1200">
          <a:solidFill>
            <a:schemeClr val="tx1"/>
          </a:solidFill>
          <a:latin typeface="+mn-lt"/>
          <a:ea typeface="+mn-ea"/>
          <a:cs typeface="+mn-cs"/>
        </a:defRPr>
      </a:lvl7pPr>
      <a:lvl8pPr marL="3526521" algn="l" defTabSz="1007577" rtl="0" eaLnBrk="1" latinLnBrk="0" hangingPunct="1">
        <a:defRPr sz="1983" kern="1200">
          <a:solidFill>
            <a:schemeClr val="tx1"/>
          </a:solidFill>
          <a:latin typeface="+mn-lt"/>
          <a:ea typeface="+mn-ea"/>
          <a:cs typeface="+mn-cs"/>
        </a:defRPr>
      </a:lvl8pPr>
      <a:lvl9pPr marL="4030309" algn="l" defTabSz="1007577" rtl="0" eaLnBrk="1" latinLnBrk="0" hangingPunct="1">
        <a:defRPr sz="1983"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2FF8B591-C3A9-8543-B885-1BEE896A0285}"/>
              </a:ext>
            </a:extLst>
          </p:cNvPr>
          <p:cNvSpPr>
            <a:spLocks noGrp="1" noChangeArrowheads="1"/>
          </p:cNvSpPr>
          <p:nvPr>
            <p:ph type="title"/>
          </p:nvPr>
        </p:nvSpPr>
        <p:spPr bwMode="auto">
          <a:xfrm>
            <a:off x="1807932" y="524757"/>
            <a:ext cx="8338733" cy="10372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pl-PL" altLang="pl-PL"/>
              <a:t>Kliknij, aby edytować styl wzorca tytułu</a:t>
            </a:r>
          </a:p>
        </p:txBody>
      </p:sp>
      <p:sp>
        <p:nvSpPr>
          <p:cNvPr id="1027" name="Rectangle 3">
            <a:extLst>
              <a:ext uri="{FF2B5EF4-FFF2-40B4-BE49-F238E27FC236}">
                <a16:creationId xmlns:a16="http://schemas.microsoft.com/office/drawing/2014/main" id="{55DFF33B-FE38-1A4F-94F9-23BD49BB2C4D}"/>
              </a:ext>
            </a:extLst>
          </p:cNvPr>
          <p:cNvSpPr>
            <a:spLocks noGrp="1" noChangeArrowheads="1"/>
          </p:cNvSpPr>
          <p:nvPr>
            <p:ph type="body" idx="1"/>
          </p:nvPr>
        </p:nvSpPr>
        <p:spPr bwMode="auto">
          <a:xfrm>
            <a:off x="1807932" y="1794669"/>
            <a:ext cx="8338733" cy="495545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pl-PL" altLang="pl-PL"/>
              <a:t>Kliknij, aby edytować style wzorca tekstu</a:t>
            </a:r>
          </a:p>
          <a:p>
            <a:pPr lvl="1"/>
            <a:r>
              <a:rPr lang="pl-PL" altLang="pl-PL"/>
              <a:t>Drugi poziom</a:t>
            </a:r>
          </a:p>
          <a:p>
            <a:pPr lvl="2"/>
            <a:r>
              <a:rPr lang="pl-PL" altLang="pl-PL"/>
              <a:t>Trzeci poziom</a:t>
            </a:r>
          </a:p>
          <a:p>
            <a:pPr lvl="3"/>
            <a:r>
              <a:rPr lang="pl-PL" altLang="pl-PL"/>
              <a:t>Czwarty poziom</a:t>
            </a:r>
          </a:p>
          <a:p>
            <a:pPr lvl="4"/>
            <a:r>
              <a:rPr lang="pl-PL" altLang="pl-PL"/>
              <a:t>Piąty poziom</a:t>
            </a:r>
          </a:p>
        </p:txBody>
      </p:sp>
      <p:sp>
        <p:nvSpPr>
          <p:cNvPr id="1028" name="Rectangle 4">
            <a:extLst>
              <a:ext uri="{FF2B5EF4-FFF2-40B4-BE49-F238E27FC236}">
                <a16:creationId xmlns:a16="http://schemas.microsoft.com/office/drawing/2014/main" id="{C17AFC8F-1A8B-DF4F-8485-180BBD03E262}"/>
              </a:ext>
            </a:extLst>
          </p:cNvPr>
          <p:cNvSpPr>
            <a:spLocks noGrp="1" noChangeArrowheads="1"/>
          </p:cNvSpPr>
          <p:nvPr>
            <p:ph type="dt" sz="half" idx="2"/>
          </p:nvPr>
        </p:nvSpPr>
        <p:spPr bwMode="auto">
          <a:xfrm>
            <a:off x="534035" y="6881313"/>
            <a:ext cx="2492163" cy="524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543" smtClean="0"/>
            </a:lvl1pPr>
          </a:lstStyle>
          <a:p>
            <a:pPr>
              <a:defRPr/>
            </a:pPr>
            <a:endParaRPr lang="pl-PL" altLang="pl-PL"/>
          </a:p>
        </p:txBody>
      </p:sp>
      <p:sp>
        <p:nvSpPr>
          <p:cNvPr id="1029" name="Rectangle 5">
            <a:extLst>
              <a:ext uri="{FF2B5EF4-FFF2-40B4-BE49-F238E27FC236}">
                <a16:creationId xmlns:a16="http://schemas.microsoft.com/office/drawing/2014/main" id="{C8EE7AFA-CF42-A84A-8ED6-CB5BDF7A1380}"/>
              </a:ext>
            </a:extLst>
          </p:cNvPr>
          <p:cNvSpPr>
            <a:spLocks noGrp="1" noChangeArrowheads="1"/>
          </p:cNvSpPr>
          <p:nvPr>
            <p:ph type="ftr" sz="quarter" idx="3"/>
          </p:nvPr>
        </p:nvSpPr>
        <p:spPr bwMode="auto">
          <a:xfrm>
            <a:off x="3649239" y="6881313"/>
            <a:ext cx="3382222" cy="524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543" smtClean="0"/>
            </a:lvl1pPr>
          </a:lstStyle>
          <a:p>
            <a:pPr>
              <a:defRPr/>
            </a:pPr>
            <a:r>
              <a:rPr lang="pl-PL" altLang="pl-PL"/>
              <a:t>www.agh.edu.pl</a:t>
            </a:r>
          </a:p>
        </p:txBody>
      </p:sp>
      <p:sp>
        <p:nvSpPr>
          <p:cNvPr id="1030" name="Rectangle 6">
            <a:extLst>
              <a:ext uri="{FF2B5EF4-FFF2-40B4-BE49-F238E27FC236}">
                <a16:creationId xmlns:a16="http://schemas.microsoft.com/office/drawing/2014/main" id="{6A58655B-5FAB-A34B-86E9-76D8FFB8B1E5}"/>
              </a:ext>
            </a:extLst>
          </p:cNvPr>
          <p:cNvSpPr>
            <a:spLocks noGrp="1" noChangeArrowheads="1"/>
          </p:cNvSpPr>
          <p:nvPr>
            <p:ph type="sldNum" sz="quarter" idx="4"/>
          </p:nvPr>
        </p:nvSpPr>
        <p:spPr bwMode="auto">
          <a:xfrm>
            <a:off x="7654502" y="6881313"/>
            <a:ext cx="2492163" cy="5247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543"/>
            </a:lvl1pPr>
          </a:lstStyle>
          <a:p>
            <a:fld id="{0EF1BFEF-8BD6-AE47-B0F3-58B733FB1A63}" type="slidenum">
              <a:rPr lang="pl-PL" altLang="pl-PL"/>
              <a:pPr/>
              <a:t>‹#›</a:t>
            </a:fld>
            <a:endParaRPr lang="pl-PL" altLang="pl-PL"/>
          </a:p>
        </p:txBody>
      </p:sp>
    </p:spTree>
    <p:extLst>
      <p:ext uri="{BB962C8B-B14F-4D97-AF65-F5344CB8AC3E}">
        <p14:creationId xmlns:p14="http://schemas.microsoft.com/office/powerpoint/2010/main" val="1132339038"/>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dt="0"/>
  <p:txStyles>
    <p:titleStyle>
      <a:lvl1pPr algn="l" rtl="0" eaLnBrk="0" fontAlgn="base" hangingPunct="0">
        <a:spcBef>
          <a:spcPct val="0"/>
        </a:spcBef>
        <a:spcAft>
          <a:spcPct val="0"/>
        </a:spcAft>
        <a:defRPr sz="2424" b="1">
          <a:solidFill>
            <a:schemeClr val="tx2"/>
          </a:solidFill>
          <a:latin typeface="+mj-lt"/>
          <a:ea typeface="+mj-ea"/>
          <a:cs typeface="+mj-cs"/>
        </a:defRPr>
      </a:lvl1pPr>
      <a:lvl2pPr algn="l" rtl="0" eaLnBrk="0" fontAlgn="base" hangingPunct="0">
        <a:spcBef>
          <a:spcPct val="0"/>
        </a:spcBef>
        <a:spcAft>
          <a:spcPct val="0"/>
        </a:spcAft>
        <a:defRPr sz="2424" b="1">
          <a:solidFill>
            <a:schemeClr val="tx2"/>
          </a:solidFill>
          <a:latin typeface="Verdana" pitchFamily="34" charset="0"/>
        </a:defRPr>
      </a:lvl2pPr>
      <a:lvl3pPr algn="l" rtl="0" eaLnBrk="0" fontAlgn="base" hangingPunct="0">
        <a:spcBef>
          <a:spcPct val="0"/>
        </a:spcBef>
        <a:spcAft>
          <a:spcPct val="0"/>
        </a:spcAft>
        <a:defRPr sz="2424" b="1">
          <a:solidFill>
            <a:schemeClr val="tx2"/>
          </a:solidFill>
          <a:latin typeface="Verdana" pitchFamily="34" charset="0"/>
        </a:defRPr>
      </a:lvl3pPr>
      <a:lvl4pPr algn="l" rtl="0" eaLnBrk="0" fontAlgn="base" hangingPunct="0">
        <a:spcBef>
          <a:spcPct val="0"/>
        </a:spcBef>
        <a:spcAft>
          <a:spcPct val="0"/>
        </a:spcAft>
        <a:defRPr sz="2424" b="1">
          <a:solidFill>
            <a:schemeClr val="tx2"/>
          </a:solidFill>
          <a:latin typeface="Verdana" pitchFamily="34" charset="0"/>
        </a:defRPr>
      </a:lvl4pPr>
      <a:lvl5pPr algn="l" rtl="0" eaLnBrk="0" fontAlgn="base" hangingPunct="0">
        <a:spcBef>
          <a:spcPct val="0"/>
        </a:spcBef>
        <a:spcAft>
          <a:spcPct val="0"/>
        </a:spcAft>
        <a:defRPr sz="2424" b="1">
          <a:solidFill>
            <a:schemeClr val="tx2"/>
          </a:solidFill>
          <a:latin typeface="Verdana" pitchFamily="34" charset="0"/>
        </a:defRPr>
      </a:lvl5pPr>
      <a:lvl6pPr marL="503789" algn="l" rtl="0" fontAlgn="base">
        <a:spcBef>
          <a:spcPct val="0"/>
        </a:spcBef>
        <a:spcAft>
          <a:spcPct val="0"/>
        </a:spcAft>
        <a:defRPr sz="2424" b="1">
          <a:solidFill>
            <a:schemeClr val="tx2"/>
          </a:solidFill>
          <a:latin typeface="Verdana" pitchFamily="34" charset="0"/>
        </a:defRPr>
      </a:lvl6pPr>
      <a:lvl7pPr marL="1007577" algn="l" rtl="0" fontAlgn="base">
        <a:spcBef>
          <a:spcPct val="0"/>
        </a:spcBef>
        <a:spcAft>
          <a:spcPct val="0"/>
        </a:spcAft>
        <a:defRPr sz="2424" b="1">
          <a:solidFill>
            <a:schemeClr val="tx2"/>
          </a:solidFill>
          <a:latin typeface="Verdana" pitchFamily="34" charset="0"/>
        </a:defRPr>
      </a:lvl7pPr>
      <a:lvl8pPr marL="1511366" algn="l" rtl="0" fontAlgn="base">
        <a:spcBef>
          <a:spcPct val="0"/>
        </a:spcBef>
        <a:spcAft>
          <a:spcPct val="0"/>
        </a:spcAft>
        <a:defRPr sz="2424" b="1">
          <a:solidFill>
            <a:schemeClr val="tx2"/>
          </a:solidFill>
          <a:latin typeface="Verdana" pitchFamily="34" charset="0"/>
        </a:defRPr>
      </a:lvl8pPr>
      <a:lvl9pPr marL="2015155" algn="l" rtl="0" fontAlgn="base">
        <a:spcBef>
          <a:spcPct val="0"/>
        </a:spcBef>
        <a:spcAft>
          <a:spcPct val="0"/>
        </a:spcAft>
        <a:defRPr sz="2424" b="1">
          <a:solidFill>
            <a:schemeClr val="tx2"/>
          </a:solidFill>
          <a:latin typeface="Verdana" pitchFamily="34" charset="0"/>
        </a:defRPr>
      </a:lvl9pPr>
    </p:titleStyle>
    <p:bodyStyle>
      <a:lvl1pPr marL="377842" indent="-377842" algn="l" rtl="0" eaLnBrk="0" fontAlgn="base" hangingPunct="0">
        <a:spcBef>
          <a:spcPct val="20000"/>
        </a:spcBef>
        <a:spcAft>
          <a:spcPct val="0"/>
        </a:spcAft>
        <a:buChar char="•"/>
        <a:defRPr sz="2645">
          <a:solidFill>
            <a:schemeClr val="tx1"/>
          </a:solidFill>
          <a:latin typeface="+mn-lt"/>
          <a:ea typeface="+mn-ea"/>
          <a:cs typeface="+mn-cs"/>
        </a:defRPr>
      </a:lvl1pPr>
      <a:lvl2pPr marL="818657" indent="-314868" algn="l" rtl="0" eaLnBrk="0" fontAlgn="base" hangingPunct="0">
        <a:spcBef>
          <a:spcPct val="20000"/>
        </a:spcBef>
        <a:spcAft>
          <a:spcPct val="0"/>
        </a:spcAft>
        <a:buChar char="–"/>
        <a:defRPr sz="2424">
          <a:solidFill>
            <a:schemeClr val="tx1"/>
          </a:solidFill>
          <a:latin typeface="+mn-lt"/>
        </a:defRPr>
      </a:lvl2pPr>
      <a:lvl3pPr marL="1259472" indent="-251894" algn="l" rtl="0" eaLnBrk="0" fontAlgn="base" hangingPunct="0">
        <a:spcBef>
          <a:spcPct val="20000"/>
        </a:spcBef>
        <a:spcAft>
          <a:spcPct val="0"/>
        </a:spcAft>
        <a:buChar char="•"/>
        <a:defRPr sz="2204">
          <a:solidFill>
            <a:schemeClr val="tx1"/>
          </a:solidFill>
          <a:latin typeface="+mn-lt"/>
        </a:defRPr>
      </a:lvl3pPr>
      <a:lvl4pPr marL="1763260" indent="-251894" algn="l" rtl="0" eaLnBrk="0" fontAlgn="base" hangingPunct="0">
        <a:spcBef>
          <a:spcPct val="20000"/>
        </a:spcBef>
        <a:spcAft>
          <a:spcPct val="0"/>
        </a:spcAft>
        <a:buChar char="–"/>
        <a:defRPr>
          <a:solidFill>
            <a:schemeClr val="tx1"/>
          </a:solidFill>
          <a:latin typeface="+mn-lt"/>
        </a:defRPr>
      </a:lvl4pPr>
      <a:lvl5pPr marL="2267049" indent="-251894" algn="l" rtl="0" eaLnBrk="0" fontAlgn="base" hangingPunct="0">
        <a:spcBef>
          <a:spcPct val="20000"/>
        </a:spcBef>
        <a:spcAft>
          <a:spcPct val="0"/>
        </a:spcAft>
        <a:buChar char="»"/>
        <a:defRPr sz="1763">
          <a:solidFill>
            <a:schemeClr val="tx1"/>
          </a:solidFill>
          <a:latin typeface="+mn-lt"/>
        </a:defRPr>
      </a:lvl5pPr>
      <a:lvl6pPr marL="2770838" indent="-251894" algn="l" rtl="0" fontAlgn="base">
        <a:spcBef>
          <a:spcPct val="20000"/>
        </a:spcBef>
        <a:spcAft>
          <a:spcPct val="0"/>
        </a:spcAft>
        <a:buChar char="»"/>
        <a:defRPr sz="1763">
          <a:solidFill>
            <a:schemeClr val="tx1"/>
          </a:solidFill>
          <a:latin typeface="+mn-lt"/>
        </a:defRPr>
      </a:lvl6pPr>
      <a:lvl7pPr marL="3274626" indent="-251894" algn="l" rtl="0" fontAlgn="base">
        <a:spcBef>
          <a:spcPct val="20000"/>
        </a:spcBef>
        <a:spcAft>
          <a:spcPct val="0"/>
        </a:spcAft>
        <a:buChar char="»"/>
        <a:defRPr sz="1763">
          <a:solidFill>
            <a:schemeClr val="tx1"/>
          </a:solidFill>
          <a:latin typeface="+mn-lt"/>
        </a:defRPr>
      </a:lvl7pPr>
      <a:lvl8pPr marL="3778415" indent="-251894" algn="l" rtl="0" fontAlgn="base">
        <a:spcBef>
          <a:spcPct val="20000"/>
        </a:spcBef>
        <a:spcAft>
          <a:spcPct val="0"/>
        </a:spcAft>
        <a:buChar char="»"/>
        <a:defRPr sz="1763">
          <a:solidFill>
            <a:schemeClr val="tx1"/>
          </a:solidFill>
          <a:latin typeface="+mn-lt"/>
        </a:defRPr>
      </a:lvl8pPr>
      <a:lvl9pPr marL="4282204" indent="-251894" algn="l" rtl="0" fontAlgn="base">
        <a:spcBef>
          <a:spcPct val="20000"/>
        </a:spcBef>
        <a:spcAft>
          <a:spcPct val="0"/>
        </a:spcAft>
        <a:buChar char="»"/>
        <a:defRPr sz="1763">
          <a:solidFill>
            <a:schemeClr val="tx1"/>
          </a:solidFill>
          <a:latin typeface="+mn-lt"/>
        </a:defRPr>
      </a:lvl9pPr>
    </p:bodyStyle>
    <p:otherStyle>
      <a:defPPr>
        <a:defRPr lang="pl-PL"/>
      </a:defPPr>
      <a:lvl1pPr marL="0" algn="l" defTabSz="1007577" rtl="0" eaLnBrk="1" latinLnBrk="0" hangingPunct="1">
        <a:defRPr sz="1983" kern="1200">
          <a:solidFill>
            <a:schemeClr val="tx1"/>
          </a:solidFill>
          <a:latin typeface="+mn-lt"/>
          <a:ea typeface="+mn-ea"/>
          <a:cs typeface="+mn-cs"/>
        </a:defRPr>
      </a:lvl1pPr>
      <a:lvl2pPr marL="503789" algn="l" defTabSz="1007577" rtl="0" eaLnBrk="1" latinLnBrk="0" hangingPunct="1">
        <a:defRPr sz="1983" kern="1200">
          <a:solidFill>
            <a:schemeClr val="tx1"/>
          </a:solidFill>
          <a:latin typeface="+mn-lt"/>
          <a:ea typeface="+mn-ea"/>
          <a:cs typeface="+mn-cs"/>
        </a:defRPr>
      </a:lvl2pPr>
      <a:lvl3pPr marL="1007577" algn="l" defTabSz="1007577" rtl="0" eaLnBrk="1" latinLnBrk="0" hangingPunct="1">
        <a:defRPr sz="1983" kern="1200">
          <a:solidFill>
            <a:schemeClr val="tx1"/>
          </a:solidFill>
          <a:latin typeface="+mn-lt"/>
          <a:ea typeface="+mn-ea"/>
          <a:cs typeface="+mn-cs"/>
        </a:defRPr>
      </a:lvl3pPr>
      <a:lvl4pPr marL="1511366" algn="l" defTabSz="1007577" rtl="0" eaLnBrk="1" latinLnBrk="0" hangingPunct="1">
        <a:defRPr sz="1983" kern="1200">
          <a:solidFill>
            <a:schemeClr val="tx1"/>
          </a:solidFill>
          <a:latin typeface="+mn-lt"/>
          <a:ea typeface="+mn-ea"/>
          <a:cs typeface="+mn-cs"/>
        </a:defRPr>
      </a:lvl4pPr>
      <a:lvl5pPr marL="2015155" algn="l" defTabSz="1007577" rtl="0" eaLnBrk="1" latinLnBrk="0" hangingPunct="1">
        <a:defRPr sz="1983" kern="1200">
          <a:solidFill>
            <a:schemeClr val="tx1"/>
          </a:solidFill>
          <a:latin typeface="+mn-lt"/>
          <a:ea typeface="+mn-ea"/>
          <a:cs typeface="+mn-cs"/>
        </a:defRPr>
      </a:lvl5pPr>
      <a:lvl6pPr marL="2518943" algn="l" defTabSz="1007577" rtl="0" eaLnBrk="1" latinLnBrk="0" hangingPunct="1">
        <a:defRPr sz="1983" kern="1200">
          <a:solidFill>
            <a:schemeClr val="tx1"/>
          </a:solidFill>
          <a:latin typeface="+mn-lt"/>
          <a:ea typeface="+mn-ea"/>
          <a:cs typeface="+mn-cs"/>
        </a:defRPr>
      </a:lvl6pPr>
      <a:lvl7pPr marL="3022732" algn="l" defTabSz="1007577" rtl="0" eaLnBrk="1" latinLnBrk="0" hangingPunct="1">
        <a:defRPr sz="1983" kern="1200">
          <a:solidFill>
            <a:schemeClr val="tx1"/>
          </a:solidFill>
          <a:latin typeface="+mn-lt"/>
          <a:ea typeface="+mn-ea"/>
          <a:cs typeface="+mn-cs"/>
        </a:defRPr>
      </a:lvl7pPr>
      <a:lvl8pPr marL="3526521" algn="l" defTabSz="1007577" rtl="0" eaLnBrk="1" latinLnBrk="0" hangingPunct="1">
        <a:defRPr sz="1983" kern="1200">
          <a:solidFill>
            <a:schemeClr val="tx1"/>
          </a:solidFill>
          <a:latin typeface="+mn-lt"/>
          <a:ea typeface="+mn-ea"/>
          <a:cs typeface="+mn-cs"/>
        </a:defRPr>
      </a:lvl8pPr>
      <a:lvl9pPr marL="4030309" algn="l" defTabSz="1007577" rtl="0" eaLnBrk="1" latinLnBrk="0" hangingPunct="1">
        <a:defRPr sz="1983"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2.xml"/><Relationship Id="rId5" Type="http://schemas.openxmlformats.org/officeDocument/2006/relationships/image" Target="../media/image3.png"/><Relationship Id="rId4" Type="http://schemas.openxmlformats.org/officeDocument/2006/relationships/hyperlink" Target="http://www.agh.edu.pl/"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4.xml"/><Relationship Id="rId6" Type="http://schemas.openxmlformats.org/officeDocument/2006/relationships/hyperlink" Target="https://en.wikipedia.org/wiki/File:Vd-Edge3.png" TargetMode="External"/><Relationship Id="rId5" Type="http://schemas.openxmlformats.org/officeDocument/2006/relationships/hyperlink" Target="https://en.wikipedia.org/wiki/File:Vd-Orig.png" TargetMode="Externa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 Id="rId6" Type="http://schemas.openxmlformats.org/officeDocument/2006/relationships/hyperlink" Target="https://commons.wikimedia.org/wiki/File:Vd-Blur_Gaussian_5x5.png" TargetMode="External"/><Relationship Id="rId5" Type="http://schemas.openxmlformats.org/officeDocument/2006/relationships/hyperlink" Target="https://en.wikipedia.org/wiki/File:Vd-Orig.png" TargetMode="External"/><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F08D1166-C6D0-724E-A512-FCF6D739B951}"/>
              </a:ext>
            </a:extLst>
          </p:cNvPr>
          <p:cNvSpPr>
            <a:spLocks noGrp="1" noChangeArrowheads="1"/>
          </p:cNvSpPr>
          <p:nvPr>
            <p:ph type="ctrTitle"/>
          </p:nvPr>
        </p:nvSpPr>
        <p:spPr>
          <a:xfrm>
            <a:off x="2760295" y="2992864"/>
            <a:ext cx="6785107" cy="1658232"/>
          </a:xfrm>
          <a:noFill/>
        </p:spPr>
        <p:txBody>
          <a:bodyPr vert="horz" wrap="square" lIns="0" tIns="0" rIns="0" bIns="0" numCol="1" anchor="t" anchorCtr="0" compatLnSpc="1">
            <a:prstTxWarp prst="textNoShape">
              <a:avLst/>
            </a:prstTxWarp>
          </a:bodyPr>
          <a:lstStyle/>
          <a:p>
            <a:pPr eaLnBrk="1" hangingPunct="1">
              <a:lnSpc>
                <a:spcPts val="4187"/>
              </a:lnSpc>
            </a:pPr>
            <a:r>
              <a:rPr lang="en-GB" altLang="pl-PL" sz="3306" dirty="0">
                <a:solidFill>
                  <a:schemeClr val="tx1"/>
                </a:solidFill>
              </a:rPr>
              <a:t>Digital Image Filters</a:t>
            </a:r>
          </a:p>
        </p:txBody>
      </p:sp>
      <p:sp>
        <p:nvSpPr>
          <p:cNvPr id="2051" name="Rectangle 5">
            <a:extLst>
              <a:ext uri="{FF2B5EF4-FFF2-40B4-BE49-F238E27FC236}">
                <a16:creationId xmlns:a16="http://schemas.microsoft.com/office/drawing/2014/main" id="{C4F3FA4F-C6F3-764F-A59C-47F954E12884}"/>
              </a:ext>
            </a:extLst>
          </p:cNvPr>
          <p:cNvSpPr>
            <a:spLocks noChangeArrowheads="1"/>
          </p:cNvSpPr>
          <p:nvPr/>
        </p:nvSpPr>
        <p:spPr bwMode="auto">
          <a:xfrm>
            <a:off x="2760295" y="4729810"/>
            <a:ext cx="6785107" cy="3970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eaLnBrk="0" hangingPunct="0">
              <a:defRPr>
                <a:solidFill>
                  <a:schemeClr val="tx1"/>
                </a:solidFill>
                <a:latin typeface="Verdana" panose="020B0604030504040204" pitchFamily="34" charset="0"/>
              </a:defRPr>
            </a:lvl1pPr>
            <a:lvl2pPr marL="742950" indent="-285750" eaLnBrk="0" hangingPunct="0">
              <a:defRPr>
                <a:solidFill>
                  <a:schemeClr val="tx1"/>
                </a:solidFill>
                <a:latin typeface="Verdana" panose="020B0604030504040204" pitchFamily="34" charset="0"/>
              </a:defRPr>
            </a:lvl2pPr>
            <a:lvl3pPr marL="1143000" indent="-228600" eaLnBrk="0" hangingPunct="0">
              <a:defRPr>
                <a:solidFill>
                  <a:schemeClr val="tx1"/>
                </a:solidFill>
                <a:latin typeface="Verdana" panose="020B0604030504040204" pitchFamily="34" charset="0"/>
              </a:defRPr>
            </a:lvl3pPr>
            <a:lvl4pPr marL="1600200" indent="-228600" eaLnBrk="0" hangingPunct="0">
              <a:defRPr>
                <a:solidFill>
                  <a:schemeClr val="tx1"/>
                </a:solidFill>
                <a:latin typeface="Verdana" panose="020B0604030504040204" pitchFamily="34" charset="0"/>
              </a:defRPr>
            </a:lvl4pPr>
            <a:lvl5pPr marL="2057400" indent="-228600" eaLnBrk="0" hangingPunct="0">
              <a:defRPr>
                <a:solidFill>
                  <a:schemeClr val="tx1"/>
                </a:solidFill>
                <a:latin typeface="Verdana" panose="020B060403050404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defRPr>
            </a:lvl9pPr>
          </a:lstStyle>
          <a:p>
            <a:pPr defTabSz="1007577" eaLnBrk="1" hangingPunct="1">
              <a:lnSpc>
                <a:spcPts val="2645"/>
              </a:lnSpc>
            </a:pPr>
            <a:r>
              <a:rPr lang="pl-PL" altLang="pl-PL" sz="1983" b="1" dirty="0">
                <a:solidFill>
                  <a:srgbClr val="000000"/>
                </a:solidFill>
              </a:rPr>
              <a:t>Mikołaj Leszczuk, Zbigniew Hulicki, Jakub Nawała</a:t>
            </a:r>
          </a:p>
        </p:txBody>
      </p:sp>
      <p:sp>
        <p:nvSpPr>
          <p:cNvPr id="2052" name="Rectangle 6">
            <a:extLst>
              <a:ext uri="{FF2B5EF4-FFF2-40B4-BE49-F238E27FC236}">
                <a16:creationId xmlns:a16="http://schemas.microsoft.com/office/drawing/2014/main" id="{E95F0104-7FD0-154B-8BAD-AD2FC1149F8D}"/>
              </a:ext>
            </a:extLst>
          </p:cNvPr>
          <p:cNvSpPr>
            <a:spLocks noChangeArrowheads="1"/>
          </p:cNvSpPr>
          <p:nvPr/>
        </p:nvSpPr>
        <p:spPr bwMode="auto">
          <a:xfrm>
            <a:off x="2760295" y="5987478"/>
            <a:ext cx="6785107" cy="925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lstStyle>
            <a:lvl1pPr eaLnBrk="0" hangingPunct="0">
              <a:defRPr>
                <a:solidFill>
                  <a:schemeClr val="tx1"/>
                </a:solidFill>
                <a:latin typeface="Verdana" panose="020B0604030504040204" pitchFamily="34" charset="0"/>
              </a:defRPr>
            </a:lvl1pPr>
            <a:lvl2pPr marL="742950" indent="-285750" eaLnBrk="0" hangingPunct="0">
              <a:defRPr>
                <a:solidFill>
                  <a:schemeClr val="tx1"/>
                </a:solidFill>
                <a:latin typeface="Verdana" panose="020B0604030504040204" pitchFamily="34" charset="0"/>
              </a:defRPr>
            </a:lvl2pPr>
            <a:lvl3pPr marL="1143000" indent="-228600" eaLnBrk="0" hangingPunct="0">
              <a:defRPr>
                <a:solidFill>
                  <a:schemeClr val="tx1"/>
                </a:solidFill>
                <a:latin typeface="Verdana" panose="020B0604030504040204" pitchFamily="34" charset="0"/>
              </a:defRPr>
            </a:lvl3pPr>
            <a:lvl4pPr marL="1600200" indent="-228600" eaLnBrk="0" hangingPunct="0">
              <a:defRPr>
                <a:solidFill>
                  <a:schemeClr val="tx1"/>
                </a:solidFill>
                <a:latin typeface="Verdana" panose="020B0604030504040204" pitchFamily="34" charset="0"/>
              </a:defRPr>
            </a:lvl4pPr>
            <a:lvl5pPr marL="2057400" indent="-228600" eaLnBrk="0" hangingPunct="0">
              <a:defRPr>
                <a:solidFill>
                  <a:schemeClr val="tx1"/>
                </a:solidFill>
                <a:latin typeface="Verdana" panose="020B0604030504040204" pitchFamily="34" charset="0"/>
              </a:defRPr>
            </a:lvl5pPr>
            <a:lvl6pPr marL="2514600" indent="-228600" eaLnBrk="0" fontAlgn="base" hangingPunct="0">
              <a:spcBef>
                <a:spcPct val="0"/>
              </a:spcBef>
              <a:spcAft>
                <a:spcPct val="0"/>
              </a:spcAft>
              <a:defRPr>
                <a:solidFill>
                  <a:schemeClr val="tx1"/>
                </a:solidFill>
                <a:latin typeface="Verdana" panose="020B0604030504040204" pitchFamily="34" charset="0"/>
              </a:defRPr>
            </a:lvl6pPr>
            <a:lvl7pPr marL="2971800" indent="-228600" eaLnBrk="0" fontAlgn="base" hangingPunct="0">
              <a:spcBef>
                <a:spcPct val="0"/>
              </a:spcBef>
              <a:spcAft>
                <a:spcPct val="0"/>
              </a:spcAft>
              <a:defRPr>
                <a:solidFill>
                  <a:schemeClr val="tx1"/>
                </a:solidFill>
                <a:latin typeface="Verdana" panose="020B0604030504040204" pitchFamily="34" charset="0"/>
              </a:defRPr>
            </a:lvl7pPr>
            <a:lvl8pPr marL="3429000" indent="-228600" eaLnBrk="0" fontAlgn="base" hangingPunct="0">
              <a:spcBef>
                <a:spcPct val="0"/>
              </a:spcBef>
              <a:spcAft>
                <a:spcPct val="0"/>
              </a:spcAft>
              <a:defRPr>
                <a:solidFill>
                  <a:schemeClr val="tx1"/>
                </a:solidFill>
                <a:latin typeface="Verdana" panose="020B0604030504040204" pitchFamily="34" charset="0"/>
              </a:defRPr>
            </a:lvl8pPr>
            <a:lvl9pPr marL="3886200" indent="-228600" eaLnBrk="0" fontAlgn="base" hangingPunct="0">
              <a:spcBef>
                <a:spcPct val="0"/>
              </a:spcBef>
              <a:spcAft>
                <a:spcPct val="0"/>
              </a:spcAft>
              <a:defRPr>
                <a:solidFill>
                  <a:schemeClr val="tx1"/>
                </a:solidFill>
                <a:latin typeface="Verdana" panose="020B0604030504040204" pitchFamily="34" charset="0"/>
              </a:defRPr>
            </a:lvl9pPr>
          </a:lstStyle>
          <a:p>
            <a:pPr defTabSz="1007577" eaLnBrk="1" hangingPunct="1">
              <a:lnSpc>
                <a:spcPts val="1763"/>
              </a:lnSpc>
            </a:pPr>
            <a:r>
              <a:rPr lang="en-GB" altLang="pl-PL" sz="1212" b="1" dirty="0">
                <a:solidFill>
                  <a:srgbClr val="000000"/>
                </a:solidFill>
              </a:rPr>
              <a:t>Faculty of Computer Science, Electronics and Telecommunications</a:t>
            </a:r>
            <a:br>
              <a:rPr lang="en-GB" altLang="pl-PL" sz="1212" b="1" dirty="0">
                <a:solidFill>
                  <a:srgbClr val="000000"/>
                </a:solidFill>
              </a:rPr>
            </a:br>
            <a:r>
              <a:rPr lang="en-GB" altLang="pl-PL" sz="1212" b="1" dirty="0">
                <a:solidFill>
                  <a:srgbClr val="000000"/>
                </a:solidFill>
              </a:rPr>
              <a:t>Department of Telecommunications</a:t>
            </a:r>
            <a:br>
              <a:rPr lang="en-GB" altLang="pl-PL" sz="1212" b="1" dirty="0">
                <a:solidFill>
                  <a:srgbClr val="000000"/>
                </a:solidFill>
              </a:rPr>
            </a:br>
            <a:br>
              <a:rPr lang="en-GB" altLang="pl-PL" sz="1212" b="1" dirty="0">
                <a:solidFill>
                  <a:srgbClr val="000000"/>
                </a:solidFill>
              </a:rPr>
            </a:br>
            <a:fld id="{FDEDCF44-772D-A144-AD56-738EF080BC53}" type="datetime1">
              <a:rPr lang="en-GB" altLang="pl-PL" sz="1212" b="1" smtClean="0">
                <a:solidFill>
                  <a:srgbClr val="000000"/>
                </a:solidFill>
              </a:rPr>
              <a:t>04/11/2020</a:t>
            </a:fld>
            <a:endParaRPr lang="en-GB" altLang="pl-PL" sz="661" b="1" dirty="0">
              <a:solidFill>
                <a:srgbClr val="000000"/>
              </a:solidFill>
            </a:endParaRPr>
          </a:p>
        </p:txBody>
      </p:sp>
      <p:sp>
        <p:nvSpPr>
          <p:cNvPr id="7" name="pole tekstowe 6">
            <a:extLst>
              <a:ext uri="{FF2B5EF4-FFF2-40B4-BE49-F238E27FC236}">
                <a16:creationId xmlns:a16="http://schemas.microsoft.com/office/drawing/2014/main" id="{6FEB2EA2-5F53-E349-AABD-DC42DEBAB9F8}"/>
              </a:ext>
            </a:extLst>
          </p:cNvPr>
          <p:cNvSpPr txBox="1"/>
          <p:nvPr/>
        </p:nvSpPr>
        <p:spPr>
          <a:xfrm>
            <a:off x="8711040" y="7285376"/>
            <a:ext cx="1666977" cy="278859"/>
          </a:xfrm>
          <a:prstGeom prst="rect">
            <a:avLst/>
          </a:prstGeom>
          <a:noFill/>
        </p:spPr>
        <p:txBody>
          <a:bodyPr>
            <a:spAutoFit/>
          </a:bodyPr>
          <a:lstStyle/>
          <a:p>
            <a:pPr defTabSz="1007577">
              <a:defRPr/>
            </a:pPr>
            <a:r>
              <a:rPr lang="pl-PL" sz="1212" b="1" dirty="0">
                <a:solidFill>
                  <a:srgbClr val="FFFFFF"/>
                </a:solidFill>
                <a:effectLst>
                  <a:outerShdw blurRad="50800" dist="38100" dir="2700000" algn="tl" rotWithShape="0">
                    <a:prstClr val="black">
                      <a:alpha val="40000"/>
                    </a:prstClr>
                  </a:outerShdw>
                </a:effectLst>
                <a:hlinkClick r:id="rId4"/>
              </a:rPr>
              <a:t>www.agh.edu.pl</a:t>
            </a:r>
            <a:endParaRPr lang="pl-PL" sz="1212" b="1" dirty="0">
              <a:solidFill>
                <a:srgbClr val="FFFFFF"/>
              </a:solidFill>
              <a:effectLst>
                <a:outerShdw blurRad="50800" dist="38100" dir="2700000" algn="tl" rotWithShape="0">
                  <a:prstClr val="black">
                    <a:alpha val="40000"/>
                  </a:prstClr>
                </a:outerShdw>
              </a:effectLst>
            </a:endParaRPr>
          </a:p>
        </p:txBody>
      </p:sp>
      <p:pic>
        <p:nvPicPr>
          <p:cNvPr id="6" name="Google Shape;111;p25">
            <a:extLst>
              <a:ext uri="{FF2B5EF4-FFF2-40B4-BE49-F238E27FC236}">
                <a16:creationId xmlns:a16="http://schemas.microsoft.com/office/drawing/2014/main" id="{8FD50239-AF56-B54F-8D94-75365EF5137B}"/>
              </a:ext>
            </a:extLst>
          </p:cNvPr>
          <p:cNvPicPr preferRelativeResize="0"/>
          <p:nvPr/>
        </p:nvPicPr>
        <p:blipFill rotWithShape="1">
          <a:blip r:embed="rId5">
            <a:alphaModFix/>
          </a:blip>
          <a:srcRect/>
          <a:stretch/>
        </p:blipFill>
        <p:spPr>
          <a:xfrm>
            <a:off x="9563100" y="0"/>
            <a:ext cx="1117600" cy="391021"/>
          </a:xfrm>
          <a:prstGeom prst="rect">
            <a:avLst/>
          </a:prstGeom>
          <a:noFill/>
          <a:ln>
            <a:noFill/>
          </a:ln>
        </p:spPr>
      </p:pic>
    </p:spTree>
    <p:extLst>
      <p:ext uri="{BB962C8B-B14F-4D97-AF65-F5344CB8AC3E}">
        <p14:creationId xmlns:p14="http://schemas.microsoft.com/office/powerpoint/2010/main" val="6025480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E144BC-0504-A946-A39F-63D47B6011B6}"/>
              </a:ext>
            </a:extLst>
          </p:cNvPr>
          <p:cNvSpPr>
            <a:spLocks noGrp="1"/>
          </p:cNvSpPr>
          <p:nvPr>
            <p:ph type="title"/>
          </p:nvPr>
        </p:nvSpPr>
        <p:spPr/>
        <p:txBody>
          <a:bodyPr/>
          <a:lstStyle/>
          <a:p>
            <a:r>
              <a:rPr lang="en-GB" dirty="0"/>
              <a:t>In Practice</a:t>
            </a:r>
          </a:p>
        </p:txBody>
      </p:sp>
      <p:sp>
        <p:nvSpPr>
          <p:cNvPr id="3" name="Text Placeholder 2">
            <a:extLst>
              <a:ext uri="{FF2B5EF4-FFF2-40B4-BE49-F238E27FC236}">
                <a16:creationId xmlns:a16="http://schemas.microsoft.com/office/drawing/2014/main" id="{9E274E7C-D5B9-C043-B133-0541545BAE2A}"/>
              </a:ext>
            </a:extLst>
          </p:cNvPr>
          <p:cNvSpPr>
            <a:spLocks noGrp="1"/>
          </p:cNvSpPr>
          <p:nvPr>
            <p:ph type="body" idx="1"/>
          </p:nvPr>
        </p:nvSpPr>
        <p:spPr/>
        <p:txBody>
          <a:bodyPr/>
          <a:lstStyle/>
          <a:p>
            <a:endParaRPr lang="pl-PL"/>
          </a:p>
        </p:txBody>
      </p:sp>
      <p:sp>
        <p:nvSpPr>
          <p:cNvPr id="4" name="Slide Number Placeholder 3">
            <a:extLst>
              <a:ext uri="{FF2B5EF4-FFF2-40B4-BE49-F238E27FC236}">
                <a16:creationId xmlns:a16="http://schemas.microsoft.com/office/drawing/2014/main" id="{C57F6EC9-71C9-AE43-BC24-947FE0101D65}"/>
              </a:ext>
            </a:extLst>
          </p:cNvPr>
          <p:cNvSpPr>
            <a:spLocks noGrp="1"/>
          </p:cNvSpPr>
          <p:nvPr>
            <p:ph type="sldNum" sz="quarter" idx="12"/>
          </p:nvPr>
        </p:nvSpPr>
        <p:spPr/>
        <p:txBody>
          <a:bodyPr/>
          <a:lstStyle/>
          <a:p>
            <a:pPr marL="0" lvl="0" indent="0" algn="r" rtl="0">
              <a:spcBef>
                <a:spcPts val="0"/>
              </a:spcBef>
              <a:spcAft>
                <a:spcPts val="0"/>
              </a:spcAft>
              <a:buNone/>
            </a:pPr>
            <a:fld id="{00000000-1234-1234-1234-123412341234}" type="slidenum">
              <a:rPr lang="en-GB" smtClean="0"/>
              <a:t>10</a:t>
            </a:fld>
            <a:endParaRPr lang="en-GB"/>
          </a:p>
        </p:txBody>
      </p:sp>
    </p:spTree>
    <p:extLst>
      <p:ext uri="{BB962C8B-B14F-4D97-AF65-F5344CB8AC3E}">
        <p14:creationId xmlns:p14="http://schemas.microsoft.com/office/powerpoint/2010/main" val="17382203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26"/>
          <p:cNvSpPr txBox="1">
            <a:spLocks noGrp="1"/>
          </p:cNvSpPr>
          <p:nvPr>
            <p:ph type="title"/>
          </p:nvPr>
        </p:nvSpPr>
        <p:spPr>
          <a:xfrm>
            <a:off x="797738" y="352988"/>
            <a:ext cx="9085200" cy="1260600"/>
          </a:xfrm>
          <a:prstGeom prst="rect">
            <a:avLst/>
          </a:prstGeom>
          <a:noFill/>
          <a:ln>
            <a:noFill/>
          </a:ln>
        </p:spPr>
        <p:txBody>
          <a:bodyPr spcFirstLastPara="1" wrap="square" lIns="52125" tIns="52125" rIns="52125" bIns="52125" anchor="ctr" anchorCtr="0">
            <a:noAutofit/>
          </a:bodyPr>
          <a:lstStyle/>
          <a:p>
            <a:pPr marL="0" marR="0" lvl="0" indent="0" algn="ctr" rtl="0">
              <a:spcBef>
                <a:spcPts val="0"/>
              </a:spcBef>
              <a:spcAft>
                <a:spcPts val="0"/>
              </a:spcAft>
              <a:buNone/>
            </a:pPr>
            <a:r>
              <a:rPr lang="en-GB" b="1"/>
              <a:t>Kernel</a:t>
            </a:r>
            <a:endParaRPr sz="5000" b="1" i="0" u="none" strike="noStrike" cap="none">
              <a:solidFill>
                <a:srgbClr val="000000"/>
              </a:solidFill>
            </a:endParaRPr>
          </a:p>
        </p:txBody>
      </p:sp>
      <p:sp>
        <p:nvSpPr>
          <p:cNvPr id="117" name="Google Shape;117;p26"/>
          <p:cNvSpPr txBox="1">
            <a:spLocks noGrp="1"/>
          </p:cNvSpPr>
          <p:nvPr>
            <p:ph sz="half" idx="1"/>
          </p:nvPr>
        </p:nvSpPr>
        <p:spPr>
          <a:prstGeom prst="rect">
            <a:avLst/>
          </a:prstGeom>
          <a:noFill/>
          <a:ln>
            <a:noFill/>
          </a:ln>
        </p:spPr>
        <p:txBody>
          <a:bodyPr spcFirstLastPara="1" wrap="square" lIns="52125" tIns="52125" rIns="52125" bIns="52125" anchor="t" anchorCtr="0">
            <a:noAutofit/>
          </a:bodyPr>
          <a:lstStyle/>
          <a:p>
            <a:pPr marL="390525" marR="0" lvl="0" indent="-395605" algn="l" rtl="0">
              <a:lnSpc>
                <a:spcPct val="115000"/>
              </a:lnSpc>
              <a:spcBef>
                <a:spcPts val="800"/>
              </a:spcBef>
              <a:spcAft>
                <a:spcPts val="0"/>
              </a:spcAft>
              <a:buClr>
                <a:srgbClr val="000000"/>
              </a:buClr>
              <a:buSzPts val="2600"/>
              <a:buChar char="»"/>
            </a:pPr>
            <a:r>
              <a:rPr lang="en-GB" sz="2600">
                <a:solidFill>
                  <a:srgbClr val="1E1E1E"/>
                </a:solidFill>
              </a:rPr>
              <a:t>A square matrix</a:t>
            </a:r>
            <a:endParaRPr sz="2600">
              <a:solidFill>
                <a:srgbClr val="1E1E1E"/>
              </a:solidFill>
            </a:endParaRPr>
          </a:p>
          <a:p>
            <a:pPr marL="390525" marR="0" lvl="0" indent="-395605" algn="l" rtl="0">
              <a:lnSpc>
                <a:spcPct val="115000"/>
              </a:lnSpc>
              <a:spcBef>
                <a:spcPts val="800"/>
              </a:spcBef>
              <a:spcAft>
                <a:spcPts val="0"/>
              </a:spcAft>
              <a:buClr>
                <a:srgbClr val="1E1E1E"/>
              </a:buClr>
              <a:buSzPts val="2600"/>
              <a:buChar char="»"/>
            </a:pPr>
            <a:r>
              <a:rPr lang="en-GB" sz="2600">
                <a:solidFill>
                  <a:srgbClr val="1E1E1E"/>
                </a:solidFill>
              </a:rPr>
              <a:t>Also called a mask</a:t>
            </a:r>
            <a:endParaRPr sz="2600">
              <a:solidFill>
                <a:srgbClr val="1E1E1E"/>
              </a:solidFill>
            </a:endParaRPr>
          </a:p>
          <a:p>
            <a:pPr marL="390525" marR="0" lvl="0" indent="-395605" algn="l" rtl="0">
              <a:lnSpc>
                <a:spcPct val="115000"/>
              </a:lnSpc>
              <a:spcBef>
                <a:spcPts val="800"/>
              </a:spcBef>
              <a:spcAft>
                <a:spcPts val="0"/>
              </a:spcAft>
              <a:buClr>
                <a:srgbClr val="1E1E1E"/>
              </a:buClr>
              <a:buSzPts val="2600"/>
              <a:buChar char="»"/>
            </a:pPr>
            <a:r>
              <a:rPr lang="en-GB" sz="2600">
                <a:solidFill>
                  <a:srgbClr val="1E1E1E"/>
                </a:solidFill>
              </a:rPr>
              <a:t>Its shape and contents define its operation</a:t>
            </a:r>
            <a:endParaRPr sz="2600">
              <a:solidFill>
                <a:srgbClr val="1E1E1E"/>
              </a:solidFill>
            </a:endParaRPr>
          </a:p>
          <a:p>
            <a:pPr marL="390525" marR="0" lvl="0" indent="-395605" algn="l" rtl="0">
              <a:lnSpc>
                <a:spcPct val="115000"/>
              </a:lnSpc>
              <a:spcBef>
                <a:spcPts val="800"/>
              </a:spcBef>
              <a:spcAft>
                <a:spcPts val="0"/>
              </a:spcAft>
              <a:buClr>
                <a:srgbClr val="1E1E1E"/>
              </a:buClr>
              <a:buSzPts val="2600"/>
              <a:buChar char="»"/>
            </a:pPr>
            <a:r>
              <a:rPr lang="en-GB" sz="2600">
                <a:solidFill>
                  <a:srgbClr val="1E1E1E"/>
                </a:solidFill>
              </a:rPr>
              <a:t>Has an anchor point</a:t>
            </a:r>
            <a:endParaRPr sz="2600">
              <a:solidFill>
                <a:srgbClr val="1E1E1E"/>
              </a:solidFill>
            </a:endParaRPr>
          </a:p>
          <a:p>
            <a:pPr marL="887412" marR="0" lvl="1" indent="-303212" algn="l" rtl="0">
              <a:lnSpc>
                <a:spcPct val="115000"/>
              </a:lnSpc>
              <a:spcBef>
                <a:spcPts val="800"/>
              </a:spcBef>
              <a:spcAft>
                <a:spcPts val="0"/>
              </a:spcAft>
              <a:buClr>
                <a:srgbClr val="1E1E1E"/>
              </a:buClr>
              <a:buSzPts val="2600"/>
              <a:buFont typeface="Arial"/>
              <a:buChar char="–"/>
            </a:pPr>
            <a:r>
              <a:rPr lang="en-GB" sz="2600">
                <a:solidFill>
                  <a:srgbClr val="1E1E1E"/>
                </a:solidFill>
              </a:rPr>
              <a:t>Also called a zero-zero index or a center point</a:t>
            </a:r>
            <a:endParaRPr sz="2600">
              <a:solidFill>
                <a:srgbClr val="1E1E1E"/>
              </a:solidFill>
            </a:endParaRPr>
          </a:p>
        </p:txBody>
      </p:sp>
      <p:sp>
        <p:nvSpPr>
          <p:cNvPr id="119" name="Google Shape;119;p26"/>
          <p:cNvSpPr txBox="1">
            <a:spLocks noGrp="1"/>
          </p:cNvSpPr>
          <p:nvPr>
            <p:ph sz="half" idx="2"/>
          </p:nvPr>
        </p:nvSpPr>
        <p:spPr>
          <a:prstGeom prst="rect">
            <a:avLst/>
          </a:prstGeom>
          <a:noFill/>
          <a:ln>
            <a:noFill/>
          </a:ln>
        </p:spPr>
        <p:txBody>
          <a:bodyPr spcFirstLastPara="1" wrap="square" lIns="52125" tIns="52125" rIns="52125" bIns="52125" anchor="t" anchorCtr="0">
            <a:noAutofit/>
          </a:bodyPr>
          <a:lstStyle/>
          <a:p>
            <a:pPr marL="0" marR="0" lvl="0" indent="0" algn="l" rtl="0">
              <a:lnSpc>
                <a:spcPct val="115000"/>
              </a:lnSpc>
              <a:spcBef>
                <a:spcPts val="0"/>
              </a:spcBef>
              <a:spcAft>
                <a:spcPts val="0"/>
              </a:spcAft>
              <a:buNone/>
            </a:pPr>
            <a:endParaRPr sz="2600"/>
          </a:p>
          <a:p>
            <a:pPr marL="390525" marR="0" lvl="0" indent="-230505" algn="l" rtl="0">
              <a:lnSpc>
                <a:spcPct val="80000"/>
              </a:lnSpc>
              <a:spcBef>
                <a:spcPts val="800"/>
              </a:spcBef>
              <a:spcAft>
                <a:spcPts val="0"/>
              </a:spcAft>
              <a:buClr>
                <a:srgbClr val="000000"/>
              </a:buClr>
              <a:buSzPts val="2520"/>
              <a:buFont typeface="Arial"/>
              <a:buNone/>
            </a:pPr>
            <a:endParaRPr sz="2600" b="0" i="0" u="none" strike="noStrike" cap="none">
              <a:solidFill>
                <a:srgbClr val="000000"/>
              </a:solidFill>
              <a:latin typeface="Arial"/>
              <a:ea typeface="Arial"/>
              <a:cs typeface="Arial"/>
              <a:sym typeface="Arial"/>
            </a:endParaRPr>
          </a:p>
        </p:txBody>
      </p:sp>
      <p:sp>
        <p:nvSpPr>
          <p:cNvPr id="120" name="Google Shape;120;p26"/>
          <p:cNvSpPr txBox="1">
            <a:spLocks noGrp="1"/>
          </p:cNvSpPr>
          <p:nvPr>
            <p:ph type="sldNum" sz="quarter" idx="12"/>
          </p:nvPr>
        </p:nvSpPr>
        <p:spPr>
          <a:prstGeom prst="rect">
            <a:avLst/>
          </a:prstGeom>
          <a:noFill/>
          <a:ln>
            <a:noFill/>
          </a:ln>
        </p:spPr>
        <p:txBody>
          <a:bodyPr spcFirstLastPara="1" wrap="square" lIns="52125" tIns="52125" rIns="52125" bIns="52125" anchor="t" anchorCtr="0">
            <a:noAutofit/>
          </a:bodyPr>
          <a:lstStyle/>
          <a:p>
            <a:pPr marL="0" marR="0" lvl="0" indent="0" algn="r" rtl="0">
              <a:spcBef>
                <a:spcPts val="0"/>
              </a:spcBef>
              <a:spcAft>
                <a:spcPts val="0"/>
              </a:spcAft>
              <a:buNone/>
            </a:pPr>
            <a:fld id="{00000000-1234-1234-1234-123412341234}" type="slidenum">
              <a:rPr lang="en-GB" sz="1600" b="0" i="0" u="none" strike="noStrike" cap="none">
                <a:solidFill>
                  <a:srgbClr val="000000"/>
                </a:solidFill>
                <a:latin typeface="Arial"/>
                <a:ea typeface="Arial"/>
                <a:cs typeface="Arial"/>
                <a:sym typeface="Arial"/>
              </a:rPr>
              <a:t>11</a:t>
            </a:fld>
            <a:endParaRPr sz="1600" b="0" i="0" u="none" strike="noStrike" cap="none">
              <a:solidFill>
                <a:srgbClr val="000000"/>
              </a:solidFill>
              <a:latin typeface="Arial"/>
              <a:ea typeface="Arial"/>
              <a:cs typeface="Arial"/>
              <a:sym typeface="Arial"/>
            </a:endParaRPr>
          </a:p>
        </p:txBody>
      </p:sp>
      <p:pic>
        <p:nvPicPr>
          <p:cNvPr id="121" name="Google Shape;121;p26"/>
          <p:cNvPicPr preferRelativeResize="0"/>
          <p:nvPr/>
        </p:nvPicPr>
        <p:blipFill>
          <a:blip r:embed="rId3">
            <a:alphaModFix/>
          </a:blip>
          <a:stretch>
            <a:fillRect/>
          </a:stretch>
        </p:blipFill>
        <p:spPr>
          <a:xfrm>
            <a:off x="5985675" y="2184400"/>
            <a:ext cx="3335400" cy="3335400"/>
          </a:xfrm>
          <a:prstGeom prst="rect">
            <a:avLst/>
          </a:prstGeom>
          <a:noFill/>
          <a:ln>
            <a:noFill/>
          </a:ln>
        </p:spPr>
      </p:pic>
      <p:pic>
        <p:nvPicPr>
          <p:cNvPr id="122" name="Google Shape;122;p26"/>
          <p:cNvPicPr preferRelativeResize="0"/>
          <p:nvPr/>
        </p:nvPicPr>
        <p:blipFill>
          <a:blip r:embed="rId4">
            <a:alphaModFix/>
          </a:blip>
          <a:stretch>
            <a:fillRect/>
          </a:stretch>
        </p:blipFill>
        <p:spPr>
          <a:xfrm>
            <a:off x="7807588" y="4014753"/>
            <a:ext cx="344478" cy="31614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6"/>
        <p:cNvGrpSpPr/>
        <p:nvPr/>
      </p:nvGrpSpPr>
      <p:grpSpPr>
        <a:xfrm>
          <a:off x="0" y="0"/>
          <a:ext cx="0" cy="0"/>
          <a:chOff x="0" y="0"/>
          <a:chExt cx="0" cy="0"/>
        </a:xfrm>
      </p:grpSpPr>
      <p:sp>
        <p:nvSpPr>
          <p:cNvPr id="128" name="Google Shape;128;p27"/>
          <p:cNvSpPr txBox="1">
            <a:spLocks noGrp="1"/>
          </p:cNvSpPr>
          <p:nvPr>
            <p:ph type="title"/>
          </p:nvPr>
        </p:nvSpPr>
        <p:spPr>
          <a:xfrm>
            <a:off x="797738" y="352988"/>
            <a:ext cx="9085200" cy="1260600"/>
          </a:xfrm>
          <a:prstGeom prst="rect">
            <a:avLst/>
          </a:prstGeom>
          <a:noFill/>
          <a:ln>
            <a:noFill/>
          </a:ln>
        </p:spPr>
        <p:txBody>
          <a:bodyPr spcFirstLastPara="1" wrap="square" lIns="52125" tIns="52125" rIns="52125" bIns="52125" anchor="ctr" anchorCtr="0">
            <a:noAutofit/>
          </a:bodyPr>
          <a:lstStyle/>
          <a:p>
            <a:pPr marL="0" marR="0" lvl="0" indent="0" algn="ctr" rtl="0">
              <a:spcBef>
                <a:spcPts val="0"/>
              </a:spcBef>
              <a:spcAft>
                <a:spcPts val="0"/>
              </a:spcAft>
              <a:buNone/>
            </a:pPr>
            <a:r>
              <a:rPr lang="en-GB" b="1"/>
              <a:t>Naming Convention</a:t>
            </a:r>
            <a:endParaRPr sz="5000" b="1" i="0" u="none" strike="noStrike" cap="none">
              <a:solidFill>
                <a:srgbClr val="000000"/>
              </a:solidFill>
            </a:endParaRPr>
          </a:p>
        </p:txBody>
      </p:sp>
      <p:sp>
        <p:nvSpPr>
          <p:cNvPr id="127" name="Google Shape;127;p27"/>
          <p:cNvSpPr txBox="1">
            <a:spLocks noGrp="1"/>
          </p:cNvSpPr>
          <p:nvPr>
            <p:ph sz="half" idx="1"/>
          </p:nvPr>
        </p:nvSpPr>
        <p:spPr>
          <a:xfrm>
            <a:off x="801712" y="2184400"/>
            <a:ext cx="9085200" cy="4538700"/>
          </a:xfrm>
          <a:prstGeom prst="rect">
            <a:avLst/>
          </a:prstGeom>
          <a:noFill/>
          <a:ln>
            <a:noFill/>
          </a:ln>
        </p:spPr>
        <p:txBody>
          <a:bodyPr spcFirstLastPara="1" wrap="square" lIns="52125" tIns="52125" rIns="52125" bIns="52125" anchor="t" anchorCtr="0">
            <a:noAutofit/>
          </a:bodyPr>
          <a:lstStyle/>
          <a:p>
            <a:pPr marL="390525" marR="0" lvl="0" indent="-395605" algn="l" rtl="0">
              <a:lnSpc>
                <a:spcPct val="115000"/>
              </a:lnSpc>
              <a:spcBef>
                <a:spcPts val="800"/>
              </a:spcBef>
              <a:spcAft>
                <a:spcPts val="0"/>
              </a:spcAft>
              <a:buClr>
                <a:srgbClr val="000000"/>
              </a:buClr>
              <a:buSzPts val="2600"/>
              <a:buFont typeface="Arial"/>
              <a:buChar char="»"/>
            </a:pPr>
            <a:r>
              <a:rPr lang="en-GB" sz="2600">
                <a:solidFill>
                  <a:srgbClr val="1E1E1E"/>
                </a:solidFill>
              </a:rPr>
              <a:t>Digital images filtering</a:t>
            </a:r>
            <a:endParaRPr sz="2600">
              <a:solidFill>
                <a:srgbClr val="1E1E1E"/>
              </a:solidFill>
            </a:endParaRPr>
          </a:p>
          <a:p>
            <a:pPr marL="390525" marR="0" lvl="0" indent="-395605" algn="l" rtl="0">
              <a:lnSpc>
                <a:spcPct val="115000"/>
              </a:lnSpc>
              <a:spcBef>
                <a:spcPts val="800"/>
              </a:spcBef>
              <a:spcAft>
                <a:spcPts val="0"/>
              </a:spcAft>
              <a:buClr>
                <a:srgbClr val="000000"/>
              </a:buClr>
              <a:buSzPts val="2600"/>
              <a:buFont typeface="Arial"/>
              <a:buChar char="»"/>
            </a:pPr>
            <a:r>
              <a:rPr lang="en-GB" sz="2600">
                <a:solidFill>
                  <a:srgbClr val="1E1E1E"/>
                </a:solidFill>
              </a:rPr>
              <a:t>Kernel filtering</a:t>
            </a:r>
            <a:endParaRPr sz="2600">
              <a:solidFill>
                <a:srgbClr val="1E1E1E"/>
              </a:solidFill>
            </a:endParaRPr>
          </a:p>
          <a:p>
            <a:pPr marL="390525" marR="0" lvl="0" indent="-395605" algn="l" rtl="0">
              <a:lnSpc>
                <a:spcPct val="115000"/>
              </a:lnSpc>
              <a:spcBef>
                <a:spcPts val="800"/>
              </a:spcBef>
              <a:spcAft>
                <a:spcPts val="0"/>
              </a:spcAft>
              <a:buClr>
                <a:srgbClr val="1E1E1E"/>
              </a:buClr>
              <a:buSzPts val="2600"/>
              <a:buChar char="»"/>
            </a:pPr>
            <a:r>
              <a:rPr lang="en-GB" sz="2600">
                <a:solidFill>
                  <a:srgbClr val="1E1E1E"/>
                </a:solidFill>
              </a:rPr>
              <a:t>Box filtering</a:t>
            </a:r>
            <a:endParaRPr sz="2600">
              <a:solidFill>
                <a:srgbClr val="1E1E1E"/>
              </a:solidFill>
            </a:endParaRPr>
          </a:p>
          <a:p>
            <a:pPr marL="390525" marR="0" lvl="0" indent="-395605" algn="l" rtl="0">
              <a:lnSpc>
                <a:spcPct val="115000"/>
              </a:lnSpc>
              <a:spcBef>
                <a:spcPts val="800"/>
              </a:spcBef>
              <a:spcAft>
                <a:spcPts val="0"/>
              </a:spcAft>
              <a:buClr>
                <a:srgbClr val="1E1E1E"/>
              </a:buClr>
              <a:buSzPts val="2600"/>
              <a:buChar char="»"/>
            </a:pPr>
            <a:r>
              <a:rPr lang="en-GB" sz="2600">
                <a:solidFill>
                  <a:srgbClr val="1E1E1E"/>
                </a:solidFill>
              </a:rPr>
              <a:t>All mean the same</a:t>
            </a:r>
            <a:endParaRPr sz="2600">
              <a:solidFill>
                <a:srgbClr val="1E1E1E"/>
              </a:solidFill>
            </a:endParaRPr>
          </a:p>
        </p:txBody>
      </p:sp>
      <p:sp>
        <p:nvSpPr>
          <p:cNvPr id="129" name="Google Shape;129;p27"/>
          <p:cNvSpPr txBox="1">
            <a:spLocks noGrp="1"/>
          </p:cNvSpPr>
          <p:nvPr>
            <p:ph type="sldNum" sz="quarter" idx="12"/>
          </p:nvPr>
        </p:nvSpPr>
        <p:spPr>
          <a:prstGeom prst="rect">
            <a:avLst/>
          </a:prstGeom>
          <a:noFill/>
          <a:ln>
            <a:noFill/>
          </a:ln>
        </p:spPr>
        <p:txBody>
          <a:bodyPr spcFirstLastPara="1" wrap="square" lIns="52125" tIns="52125" rIns="52125" bIns="52125" anchor="t" anchorCtr="0">
            <a:noAutofit/>
          </a:bodyPr>
          <a:lstStyle/>
          <a:p>
            <a:pPr marL="0" marR="0" lvl="0" indent="0" algn="r" rtl="0">
              <a:spcBef>
                <a:spcPts val="0"/>
              </a:spcBef>
              <a:spcAft>
                <a:spcPts val="0"/>
              </a:spcAft>
              <a:buNone/>
            </a:pPr>
            <a:fld id="{00000000-1234-1234-1234-123412341234}" type="slidenum">
              <a:rPr lang="en-GB" sz="1600" b="0" i="0" u="none" strike="noStrike" cap="none">
                <a:solidFill>
                  <a:srgbClr val="000000"/>
                </a:solidFill>
                <a:latin typeface="Arial"/>
                <a:ea typeface="Arial"/>
                <a:cs typeface="Arial"/>
                <a:sym typeface="Arial"/>
              </a:rPr>
              <a:t>12</a:t>
            </a:fld>
            <a:endParaRPr sz="1600" b="0" i="0" u="none" strike="noStrike" cap="none">
              <a:solidFill>
                <a:srgbClr val="000000"/>
              </a:solidFill>
              <a:latin typeface="Arial"/>
              <a:ea typeface="Arial"/>
              <a:cs typeface="Arial"/>
              <a:sym typeface="Arial"/>
            </a:endParaRPr>
          </a:p>
        </p:txBody>
      </p:sp>
      <p:pic>
        <p:nvPicPr>
          <p:cNvPr id="130" name="Google Shape;130;p27"/>
          <p:cNvPicPr preferRelativeResize="0"/>
          <p:nvPr/>
        </p:nvPicPr>
        <p:blipFill>
          <a:blip r:embed="rId3">
            <a:alphaModFix/>
          </a:blip>
          <a:stretch>
            <a:fillRect/>
          </a:stretch>
        </p:blipFill>
        <p:spPr>
          <a:xfrm>
            <a:off x="6613825" y="1722750"/>
            <a:ext cx="1968875" cy="1968875"/>
          </a:xfrm>
          <a:prstGeom prst="rect">
            <a:avLst/>
          </a:prstGeom>
          <a:noFill/>
          <a:ln>
            <a:noFill/>
          </a:ln>
        </p:spPr>
      </p:pic>
      <p:pic>
        <p:nvPicPr>
          <p:cNvPr id="131" name="Google Shape;131;p27"/>
          <p:cNvPicPr preferRelativeResize="0"/>
          <p:nvPr/>
        </p:nvPicPr>
        <p:blipFill>
          <a:blip r:embed="rId4">
            <a:alphaModFix/>
          </a:blip>
          <a:stretch>
            <a:fillRect/>
          </a:stretch>
        </p:blipFill>
        <p:spPr>
          <a:xfrm>
            <a:off x="6613825" y="4753900"/>
            <a:ext cx="1969200" cy="1969200"/>
          </a:xfrm>
          <a:prstGeom prst="rect">
            <a:avLst/>
          </a:prstGeom>
          <a:noFill/>
          <a:ln>
            <a:noFill/>
          </a:ln>
        </p:spPr>
      </p:pic>
      <p:sp>
        <p:nvSpPr>
          <p:cNvPr id="132" name="Google Shape;132;p27"/>
          <p:cNvSpPr/>
          <p:nvPr/>
        </p:nvSpPr>
        <p:spPr>
          <a:xfrm>
            <a:off x="7224463" y="3890500"/>
            <a:ext cx="747600" cy="6645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7"/>
          <p:cNvSpPr txBox="1"/>
          <p:nvPr/>
        </p:nvSpPr>
        <p:spPr>
          <a:xfrm>
            <a:off x="0" y="7144000"/>
            <a:ext cx="10680700" cy="412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100" dirty="0"/>
              <a:t>Images taken from Wikimedia Commons. For an author and licensing for the upper image see </a:t>
            </a:r>
            <a:r>
              <a:rPr lang="en-GB" sz="1100" u="sng" dirty="0">
                <a:solidFill>
                  <a:schemeClr val="hlink"/>
                </a:solidFill>
                <a:hlinkClick r:id="rId5"/>
              </a:rPr>
              <a:t>here</a:t>
            </a:r>
            <a:r>
              <a:rPr lang="en-GB" sz="1100" dirty="0"/>
              <a:t>, for the second one see </a:t>
            </a:r>
            <a:r>
              <a:rPr lang="en-GB" sz="1100" u="sng" dirty="0">
                <a:solidFill>
                  <a:schemeClr val="hlink"/>
                </a:solidFill>
                <a:hlinkClick r:id="rId6"/>
              </a:rPr>
              <a:t>here</a:t>
            </a:r>
            <a:r>
              <a:rPr lang="en-GB" sz="1100" dirty="0"/>
              <a:t>.</a:t>
            </a:r>
            <a:endParaRPr sz="11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8"/>
          <p:cNvSpPr txBox="1">
            <a:spLocks noGrp="1"/>
          </p:cNvSpPr>
          <p:nvPr>
            <p:ph type="title"/>
          </p:nvPr>
        </p:nvSpPr>
        <p:spPr>
          <a:xfrm>
            <a:off x="797738" y="352988"/>
            <a:ext cx="9085200" cy="1260600"/>
          </a:xfrm>
          <a:prstGeom prst="rect">
            <a:avLst/>
          </a:prstGeom>
          <a:noFill/>
          <a:ln>
            <a:noFill/>
          </a:ln>
        </p:spPr>
        <p:txBody>
          <a:bodyPr spcFirstLastPara="1" wrap="square" lIns="52125" tIns="52125" rIns="52125" bIns="52125" anchor="ctr" anchorCtr="0">
            <a:noAutofit/>
          </a:bodyPr>
          <a:lstStyle/>
          <a:p>
            <a:pPr marL="0" marR="0" lvl="0" indent="0" algn="ctr" rtl="0">
              <a:spcBef>
                <a:spcPts val="0"/>
              </a:spcBef>
              <a:spcAft>
                <a:spcPts val="0"/>
              </a:spcAft>
              <a:buNone/>
            </a:pPr>
            <a:r>
              <a:rPr lang="en-GB" b="1"/>
              <a:t>Principle of Operation</a:t>
            </a:r>
            <a:endParaRPr sz="5000" b="1" i="0" u="none" strike="noStrike" cap="none">
              <a:solidFill>
                <a:srgbClr val="000000"/>
              </a:solidFill>
            </a:endParaRPr>
          </a:p>
        </p:txBody>
      </p:sp>
      <p:sp>
        <p:nvSpPr>
          <p:cNvPr id="140" name="Google Shape;140;p28"/>
          <p:cNvSpPr txBox="1">
            <a:spLocks noGrp="1"/>
          </p:cNvSpPr>
          <p:nvPr>
            <p:ph sz="half" idx="1"/>
          </p:nvPr>
        </p:nvSpPr>
        <p:spPr>
          <a:prstGeom prst="rect">
            <a:avLst/>
          </a:prstGeom>
          <a:noFill/>
          <a:ln>
            <a:noFill/>
          </a:ln>
        </p:spPr>
        <p:txBody>
          <a:bodyPr spcFirstLastPara="1" wrap="square" lIns="52125" tIns="52125" rIns="52125" bIns="52125" anchor="t" anchorCtr="0">
            <a:noAutofit/>
          </a:bodyPr>
          <a:lstStyle/>
          <a:p>
            <a:pPr marL="390525" marR="0" lvl="0" indent="-395605" algn="l" rtl="0">
              <a:lnSpc>
                <a:spcPct val="115000"/>
              </a:lnSpc>
              <a:spcBef>
                <a:spcPts val="800"/>
              </a:spcBef>
              <a:spcAft>
                <a:spcPts val="0"/>
              </a:spcAft>
              <a:buClr>
                <a:srgbClr val="000000"/>
              </a:buClr>
              <a:buSzPts val="2600"/>
              <a:buFont typeface="Arial"/>
              <a:buChar char="»"/>
            </a:pPr>
            <a:r>
              <a:rPr lang="en-GB" sz="2600">
                <a:solidFill>
                  <a:srgbClr val="1E1E1E"/>
                </a:solidFill>
              </a:rPr>
              <a:t>Shift and multiply</a:t>
            </a:r>
            <a:endParaRPr sz="2600">
              <a:solidFill>
                <a:srgbClr val="1E1E1E"/>
              </a:solidFill>
            </a:endParaRPr>
          </a:p>
        </p:txBody>
      </p:sp>
      <p:sp>
        <p:nvSpPr>
          <p:cNvPr id="139" name="Google Shape;139;p28"/>
          <p:cNvSpPr txBox="1">
            <a:spLocks noGrp="1"/>
          </p:cNvSpPr>
          <p:nvPr>
            <p:ph type="sldNum" sz="quarter" idx="12"/>
          </p:nvPr>
        </p:nvSpPr>
        <p:spPr>
          <a:prstGeom prst="rect">
            <a:avLst/>
          </a:prstGeom>
          <a:noFill/>
          <a:ln>
            <a:noFill/>
          </a:ln>
        </p:spPr>
        <p:txBody>
          <a:bodyPr spcFirstLastPara="1" wrap="square" lIns="52125" tIns="52125" rIns="52125" bIns="52125" anchor="t" anchorCtr="0">
            <a:noAutofit/>
          </a:bodyPr>
          <a:lstStyle/>
          <a:p>
            <a:pPr marL="0" marR="0" lvl="0" indent="0" algn="r" rtl="0">
              <a:spcBef>
                <a:spcPts val="0"/>
              </a:spcBef>
              <a:spcAft>
                <a:spcPts val="0"/>
              </a:spcAft>
              <a:buNone/>
            </a:pPr>
            <a:fld id="{00000000-1234-1234-1234-123412341234}" type="slidenum">
              <a:rPr lang="en-GB" sz="1600" b="0" i="0" u="none" strike="noStrike" cap="none">
                <a:solidFill>
                  <a:srgbClr val="000000"/>
                </a:solidFill>
                <a:latin typeface="Arial"/>
                <a:ea typeface="Arial"/>
                <a:cs typeface="Arial"/>
                <a:sym typeface="Arial"/>
              </a:rPr>
              <a:t>13</a:t>
            </a:fld>
            <a:endParaRPr sz="1600" b="0" i="0" u="none" strike="noStrike" cap="none">
              <a:solidFill>
                <a:srgbClr val="000000"/>
              </a:solidFill>
              <a:latin typeface="Arial"/>
              <a:ea typeface="Arial"/>
              <a:cs typeface="Arial"/>
              <a:sym typeface="Arial"/>
            </a:endParaRPr>
          </a:p>
        </p:txBody>
      </p:sp>
      <p:graphicFrame>
        <p:nvGraphicFramePr>
          <p:cNvPr id="141" name="Google Shape;141;p28"/>
          <p:cNvGraphicFramePr/>
          <p:nvPr/>
        </p:nvGraphicFramePr>
        <p:xfrm>
          <a:off x="6240675" y="1697100"/>
          <a:ext cx="3562700" cy="3004700"/>
        </p:xfrm>
        <a:graphic>
          <a:graphicData uri="http://schemas.openxmlformats.org/drawingml/2006/table">
            <a:tbl>
              <a:tblPr>
                <a:noFill/>
                <a:tableStyleId>{63DAC13F-089C-4D3C-B80F-460320BB66BF}</a:tableStyleId>
              </a:tblPr>
              <a:tblGrid>
                <a:gridCol w="890675">
                  <a:extLst>
                    <a:ext uri="{9D8B030D-6E8A-4147-A177-3AD203B41FA5}">
                      <a16:colId xmlns:a16="http://schemas.microsoft.com/office/drawing/2014/main" val="20000"/>
                    </a:ext>
                  </a:extLst>
                </a:gridCol>
                <a:gridCol w="890675">
                  <a:extLst>
                    <a:ext uri="{9D8B030D-6E8A-4147-A177-3AD203B41FA5}">
                      <a16:colId xmlns:a16="http://schemas.microsoft.com/office/drawing/2014/main" val="20001"/>
                    </a:ext>
                  </a:extLst>
                </a:gridCol>
                <a:gridCol w="890675">
                  <a:extLst>
                    <a:ext uri="{9D8B030D-6E8A-4147-A177-3AD203B41FA5}">
                      <a16:colId xmlns:a16="http://schemas.microsoft.com/office/drawing/2014/main" val="20002"/>
                    </a:ext>
                  </a:extLst>
                </a:gridCol>
                <a:gridCol w="890675">
                  <a:extLst>
                    <a:ext uri="{9D8B030D-6E8A-4147-A177-3AD203B41FA5}">
                      <a16:colId xmlns:a16="http://schemas.microsoft.com/office/drawing/2014/main" val="20003"/>
                    </a:ext>
                  </a:extLst>
                </a:gridCol>
              </a:tblGrid>
              <a:tr h="751175">
                <a:tc>
                  <a:txBody>
                    <a:bodyPr/>
                    <a:lstStyle/>
                    <a:p>
                      <a:pPr marL="0" lvl="0" indent="0" algn="ctr" rtl="0">
                        <a:spcBef>
                          <a:spcPts val="0"/>
                        </a:spcBef>
                        <a:spcAft>
                          <a:spcPts val="0"/>
                        </a:spcAft>
                        <a:buNone/>
                      </a:pPr>
                      <a:r>
                        <a:rPr lang="en-GB" sz="2600"/>
                        <a:t>10</a:t>
                      </a:r>
                      <a:endParaRPr sz="2600"/>
                    </a:p>
                  </a:txBody>
                  <a:tcPr marL="91425" marR="91425" marT="91425" marB="91425" anchor="ctr"/>
                </a:tc>
                <a:tc>
                  <a:txBody>
                    <a:bodyPr/>
                    <a:lstStyle/>
                    <a:p>
                      <a:pPr marL="0" lvl="0" indent="0" algn="ctr" rtl="0">
                        <a:spcBef>
                          <a:spcPts val="0"/>
                        </a:spcBef>
                        <a:spcAft>
                          <a:spcPts val="0"/>
                        </a:spcAft>
                        <a:buNone/>
                      </a:pPr>
                      <a:r>
                        <a:rPr lang="en-GB" sz="2600"/>
                        <a:t>13</a:t>
                      </a:r>
                      <a:endParaRPr sz="2600"/>
                    </a:p>
                  </a:txBody>
                  <a:tcPr marL="91425" marR="91425" marT="91425" marB="91425" anchor="ctr">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24</a:t>
                      </a:r>
                      <a:endParaRPr sz="2600"/>
                    </a:p>
                  </a:txBody>
                  <a:tcPr marL="91425" marR="91425" marT="91425" marB="91425" anchor="ctr">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23</a:t>
                      </a:r>
                      <a:endParaRPr sz="2600"/>
                    </a:p>
                  </a:txBody>
                  <a:tcPr marL="91425" marR="91425" marT="91425" marB="91425" anchor="ctr">
                    <a:lnB w="38100" cap="flat" cmpd="sng">
                      <a:solidFill>
                        <a:srgbClr val="980000"/>
                      </a:solidFill>
                      <a:prstDash val="solid"/>
                      <a:round/>
                      <a:headEnd type="none" w="sm" len="sm"/>
                      <a:tailEnd type="none" w="sm" len="sm"/>
                    </a:lnB>
                  </a:tcPr>
                </a:tc>
                <a:extLst>
                  <a:ext uri="{0D108BD9-81ED-4DB2-BD59-A6C34878D82A}">
                    <a16:rowId xmlns:a16="http://schemas.microsoft.com/office/drawing/2014/main" val="10000"/>
                  </a:ext>
                </a:extLst>
              </a:tr>
              <a:tr h="751175">
                <a:tc>
                  <a:txBody>
                    <a:bodyPr/>
                    <a:lstStyle/>
                    <a:p>
                      <a:pPr marL="0" lvl="0" indent="0" algn="ctr" rtl="0">
                        <a:spcBef>
                          <a:spcPts val="0"/>
                        </a:spcBef>
                        <a:spcAft>
                          <a:spcPts val="0"/>
                        </a:spcAft>
                        <a:buNone/>
                      </a:pPr>
                      <a:r>
                        <a:rPr lang="en-GB" sz="2600"/>
                        <a:t>17</a:t>
                      </a:r>
                      <a:endParaRPr sz="2600"/>
                    </a:p>
                  </a:txBody>
                  <a:tcPr marL="91425" marR="91425" marT="91425" marB="91425" anchor="ctr">
                    <a:lnR w="38100" cap="flat" cmpd="sng">
                      <a:solidFill>
                        <a:srgbClr val="980000"/>
                      </a:solidFill>
                      <a:prstDash val="solid"/>
                      <a:round/>
                      <a:headEnd type="none" w="sm" len="sm"/>
                      <a:tailEnd type="none" w="sm" len="sm"/>
                    </a:lnR>
                  </a:tcPr>
                </a:tc>
                <a:tc>
                  <a:txBody>
                    <a:bodyPr/>
                    <a:lstStyle/>
                    <a:p>
                      <a:pPr marL="0" lvl="0" indent="0" algn="ctr" rtl="0">
                        <a:spcBef>
                          <a:spcPts val="0"/>
                        </a:spcBef>
                        <a:spcAft>
                          <a:spcPts val="0"/>
                        </a:spcAft>
                        <a:buNone/>
                      </a:pPr>
                      <a:r>
                        <a:rPr lang="en-GB" sz="2600"/>
                        <a:t>71</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61</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29</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extLst>
                  <a:ext uri="{0D108BD9-81ED-4DB2-BD59-A6C34878D82A}">
                    <a16:rowId xmlns:a16="http://schemas.microsoft.com/office/drawing/2014/main" val="10001"/>
                  </a:ext>
                </a:extLst>
              </a:tr>
              <a:tr h="751175">
                <a:tc>
                  <a:txBody>
                    <a:bodyPr/>
                    <a:lstStyle/>
                    <a:p>
                      <a:pPr marL="0" lvl="0" indent="0" algn="ctr" rtl="0">
                        <a:spcBef>
                          <a:spcPts val="0"/>
                        </a:spcBef>
                        <a:spcAft>
                          <a:spcPts val="0"/>
                        </a:spcAft>
                        <a:buNone/>
                      </a:pPr>
                      <a:r>
                        <a:rPr lang="en-GB" sz="2600"/>
                        <a:t>95</a:t>
                      </a:r>
                      <a:endParaRPr sz="2600"/>
                    </a:p>
                  </a:txBody>
                  <a:tcPr marL="91425" marR="91425" marT="91425" marB="91425" anchor="ctr">
                    <a:lnR w="38100" cap="flat" cmpd="sng">
                      <a:solidFill>
                        <a:srgbClr val="980000"/>
                      </a:solidFill>
                      <a:prstDash val="solid"/>
                      <a:round/>
                      <a:headEnd type="none" w="sm" len="sm"/>
                      <a:tailEnd type="none" w="sm" len="sm"/>
                    </a:lnR>
                  </a:tcPr>
                </a:tc>
                <a:tc>
                  <a:txBody>
                    <a:bodyPr/>
                    <a:lstStyle/>
                    <a:p>
                      <a:pPr marL="0" lvl="0" indent="0" algn="ctr" rtl="0">
                        <a:spcBef>
                          <a:spcPts val="0"/>
                        </a:spcBef>
                        <a:spcAft>
                          <a:spcPts val="0"/>
                        </a:spcAft>
                        <a:buNone/>
                      </a:pPr>
                      <a:r>
                        <a:rPr lang="en-GB" sz="2600"/>
                        <a:t>73</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64</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34</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extLst>
                  <a:ext uri="{0D108BD9-81ED-4DB2-BD59-A6C34878D82A}">
                    <a16:rowId xmlns:a16="http://schemas.microsoft.com/office/drawing/2014/main" val="10002"/>
                  </a:ext>
                </a:extLst>
              </a:tr>
              <a:tr h="751175">
                <a:tc>
                  <a:txBody>
                    <a:bodyPr/>
                    <a:lstStyle/>
                    <a:p>
                      <a:pPr marL="0" lvl="0" indent="0" algn="ctr" rtl="0">
                        <a:spcBef>
                          <a:spcPts val="0"/>
                        </a:spcBef>
                        <a:spcAft>
                          <a:spcPts val="0"/>
                        </a:spcAft>
                        <a:buNone/>
                      </a:pPr>
                      <a:r>
                        <a:rPr lang="en-GB" sz="2600"/>
                        <a:t>92</a:t>
                      </a:r>
                      <a:endParaRPr sz="2600"/>
                    </a:p>
                  </a:txBody>
                  <a:tcPr marL="91425" marR="91425" marT="91425" marB="91425" anchor="ctr">
                    <a:lnR w="38100" cap="flat" cmpd="sng">
                      <a:solidFill>
                        <a:srgbClr val="980000"/>
                      </a:solidFill>
                      <a:prstDash val="solid"/>
                      <a:round/>
                      <a:headEnd type="none" w="sm" len="sm"/>
                      <a:tailEnd type="none" w="sm" len="sm"/>
                    </a:lnR>
                  </a:tcPr>
                </a:tc>
                <a:tc>
                  <a:txBody>
                    <a:bodyPr/>
                    <a:lstStyle/>
                    <a:p>
                      <a:pPr marL="0" lvl="0" indent="0" algn="ctr" rtl="0">
                        <a:spcBef>
                          <a:spcPts val="0"/>
                        </a:spcBef>
                        <a:spcAft>
                          <a:spcPts val="0"/>
                        </a:spcAft>
                        <a:buNone/>
                      </a:pPr>
                      <a:r>
                        <a:rPr lang="en-GB" sz="2600"/>
                        <a:t>75</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96</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95</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pic>
        <p:nvPicPr>
          <p:cNvPr id="142" name="Google Shape;142;p28"/>
          <p:cNvPicPr preferRelativeResize="0"/>
          <p:nvPr/>
        </p:nvPicPr>
        <p:blipFill>
          <a:blip r:embed="rId3">
            <a:alphaModFix/>
          </a:blip>
          <a:stretch>
            <a:fillRect/>
          </a:stretch>
        </p:blipFill>
        <p:spPr>
          <a:xfrm>
            <a:off x="1080200" y="3656050"/>
            <a:ext cx="3335400" cy="3335400"/>
          </a:xfrm>
          <a:prstGeom prst="rect">
            <a:avLst/>
          </a:prstGeom>
          <a:noFill/>
          <a:ln>
            <a:noFill/>
          </a:ln>
        </p:spPr>
      </p:pic>
      <p:pic>
        <p:nvPicPr>
          <p:cNvPr id="143" name="Google Shape;143;p28"/>
          <p:cNvPicPr preferRelativeResize="0"/>
          <p:nvPr/>
        </p:nvPicPr>
        <p:blipFill>
          <a:blip r:embed="rId4">
            <a:alphaModFix/>
          </a:blip>
          <a:stretch>
            <a:fillRect/>
          </a:stretch>
        </p:blipFill>
        <p:spPr>
          <a:xfrm>
            <a:off x="2883088" y="5280278"/>
            <a:ext cx="344478" cy="316145"/>
          </a:xfrm>
          <a:prstGeom prst="rect">
            <a:avLst/>
          </a:prstGeom>
          <a:noFill/>
          <a:ln>
            <a:noFill/>
          </a:ln>
        </p:spPr>
      </p:pic>
      <p:pic>
        <p:nvPicPr>
          <p:cNvPr id="144" name="Google Shape;144;p28"/>
          <p:cNvPicPr preferRelativeResize="0"/>
          <p:nvPr/>
        </p:nvPicPr>
        <p:blipFill>
          <a:blip r:embed="rId5">
            <a:alphaModFix/>
          </a:blip>
          <a:stretch>
            <a:fillRect/>
          </a:stretch>
        </p:blipFill>
        <p:spPr>
          <a:xfrm>
            <a:off x="4814800" y="5523588"/>
            <a:ext cx="5401550" cy="686900"/>
          </a:xfrm>
          <a:prstGeom prst="rect">
            <a:avLst/>
          </a:prstGeom>
          <a:noFill/>
          <a:ln>
            <a:noFill/>
          </a:ln>
        </p:spPr>
      </p:pic>
      <p:pic>
        <p:nvPicPr>
          <p:cNvPr id="145" name="Google Shape;145;p28"/>
          <p:cNvPicPr preferRelativeResize="0"/>
          <p:nvPr/>
        </p:nvPicPr>
        <p:blipFill>
          <a:blip r:embed="rId6">
            <a:alphaModFix/>
          </a:blip>
          <a:stretch>
            <a:fillRect/>
          </a:stretch>
        </p:blipFill>
        <p:spPr>
          <a:xfrm>
            <a:off x="5553994" y="1771949"/>
            <a:ext cx="566500" cy="41245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9"/>
          <p:cNvSpPr txBox="1">
            <a:spLocks noGrp="1"/>
          </p:cNvSpPr>
          <p:nvPr>
            <p:ph type="title"/>
          </p:nvPr>
        </p:nvSpPr>
        <p:spPr>
          <a:xfrm>
            <a:off x="797738" y="352988"/>
            <a:ext cx="9085200" cy="1260600"/>
          </a:xfrm>
          <a:prstGeom prst="rect">
            <a:avLst/>
          </a:prstGeom>
          <a:noFill/>
          <a:ln>
            <a:noFill/>
          </a:ln>
        </p:spPr>
        <p:txBody>
          <a:bodyPr spcFirstLastPara="1" wrap="square" lIns="52125" tIns="52125" rIns="52125" bIns="52125" anchor="ctr" anchorCtr="0">
            <a:noAutofit/>
          </a:bodyPr>
          <a:lstStyle/>
          <a:p>
            <a:pPr marL="0" marR="0" lvl="0" indent="0" algn="ctr" rtl="0">
              <a:spcBef>
                <a:spcPts val="0"/>
              </a:spcBef>
              <a:spcAft>
                <a:spcPts val="0"/>
              </a:spcAft>
              <a:buNone/>
            </a:pPr>
            <a:r>
              <a:rPr lang="en-GB" b="1"/>
              <a:t>Principle of Operation</a:t>
            </a:r>
            <a:endParaRPr sz="5000" b="1" i="0" u="none" strike="noStrike" cap="none">
              <a:solidFill>
                <a:srgbClr val="000000"/>
              </a:solidFill>
            </a:endParaRPr>
          </a:p>
        </p:txBody>
      </p:sp>
      <p:sp>
        <p:nvSpPr>
          <p:cNvPr id="152" name="Google Shape;152;p29"/>
          <p:cNvSpPr txBox="1">
            <a:spLocks noGrp="1"/>
          </p:cNvSpPr>
          <p:nvPr>
            <p:ph sz="half" idx="1"/>
          </p:nvPr>
        </p:nvSpPr>
        <p:spPr>
          <a:xfrm>
            <a:off x="801712" y="2184400"/>
            <a:ext cx="9081300" cy="4538700"/>
          </a:xfrm>
          <a:prstGeom prst="rect">
            <a:avLst/>
          </a:prstGeom>
          <a:noFill/>
          <a:ln>
            <a:noFill/>
          </a:ln>
        </p:spPr>
        <p:txBody>
          <a:bodyPr spcFirstLastPara="1" wrap="square" lIns="52125" tIns="52125" rIns="52125" bIns="52125" anchor="t" anchorCtr="0">
            <a:noAutofit/>
          </a:bodyPr>
          <a:lstStyle/>
          <a:p>
            <a:pPr marL="390525" marR="0" lvl="0" indent="-395605" algn="l" rtl="0">
              <a:lnSpc>
                <a:spcPct val="115000"/>
              </a:lnSpc>
              <a:spcBef>
                <a:spcPts val="800"/>
              </a:spcBef>
              <a:spcAft>
                <a:spcPts val="0"/>
              </a:spcAft>
              <a:buClr>
                <a:srgbClr val="000000"/>
              </a:buClr>
              <a:buSzPts val="2600"/>
              <a:buFont typeface="Arial"/>
              <a:buChar char="»"/>
            </a:pPr>
            <a:r>
              <a:rPr lang="en-GB" sz="2600">
                <a:solidFill>
                  <a:srgbClr val="1E1E1E"/>
                </a:solidFill>
              </a:rPr>
              <a:t>A general formula</a:t>
            </a:r>
            <a:endParaRPr sz="2600">
              <a:solidFill>
                <a:srgbClr val="1E1E1E"/>
              </a:solidFill>
            </a:endParaRPr>
          </a:p>
          <a:p>
            <a:pPr marL="0" marR="0" lvl="0" indent="0" algn="l" rtl="0">
              <a:lnSpc>
                <a:spcPct val="115000"/>
              </a:lnSpc>
              <a:spcBef>
                <a:spcPts val="800"/>
              </a:spcBef>
              <a:spcAft>
                <a:spcPts val="0"/>
              </a:spcAft>
              <a:buNone/>
            </a:pPr>
            <a:endParaRPr sz="2600">
              <a:solidFill>
                <a:srgbClr val="1E1E1E"/>
              </a:solidFill>
            </a:endParaRPr>
          </a:p>
          <a:p>
            <a:pPr marL="0" marR="0" lvl="0" indent="0" algn="l" rtl="0">
              <a:lnSpc>
                <a:spcPct val="115000"/>
              </a:lnSpc>
              <a:spcBef>
                <a:spcPts val="800"/>
              </a:spcBef>
              <a:spcAft>
                <a:spcPts val="0"/>
              </a:spcAft>
              <a:buNone/>
            </a:pPr>
            <a:endParaRPr sz="2600">
              <a:solidFill>
                <a:srgbClr val="1E1E1E"/>
              </a:solidFill>
            </a:endParaRPr>
          </a:p>
          <a:p>
            <a:pPr marL="0" marR="0" lvl="0" indent="0" algn="l" rtl="0">
              <a:lnSpc>
                <a:spcPct val="115000"/>
              </a:lnSpc>
              <a:spcBef>
                <a:spcPts val="800"/>
              </a:spcBef>
              <a:spcAft>
                <a:spcPts val="0"/>
              </a:spcAft>
              <a:buNone/>
            </a:pPr>
            <a:endParaRPr sz="2600">
              <a:solidFill>
                <a:srgbClr val="1E1E1E"/>
              </a:solidFill>
            </a:endParaRPr>
          </a:p>
          <a:p>
            <a:pPr marL="457200" marR="0" lvl="0" indent="-393700" algn="l" rtl="0">
              <a:lnSpc>
                <a:spcPct val="115000"/>
              </a:lnSpc>
              <a:spcBef>
                <a:spcPts val="800"/>
              </a:spcBef>
              <a:spcAft>
                <a:spcPts val="0"/>
              </a:spcAft>
              <a:buClr>
                <a:srgbClr val="1E1E1E"/>
              </a:buClr>
              <a:buSzPts val="2600"/>
              <a:buChar char="»"/>
            </a:pPr>
            <a:r>
              <a:rPr lang="en-GB" sz="2600">
                <a:solidFill>
                  <a:srgbClr val="1E1E1E"/>
                </a:solidFill>
              </a:rPr>
              <a:t>For a kernel of size MxM pixels</a:t>
            </a:r>
            <a:endParaRPr sz="2600">
              <a:solidFill>
                <a:srgbClr val="1E1E1E"/>
              </a:solidFill>
            </a:endParaRPr>
          </a:p>
          <a:p>
            <a:pPr marL="457200" marR="0" lvl="0" indent="-393700" algn="l" rtl="0">
              <a:lnSpc>
                <a:spcPct val="115000"/>
              </a:lnSpc>
              <a:spcBef>
                <a:spcPts val="1000"/>
              </a:spcBef>
              <a:spcAft>
                <a:spcPts val="0"/>
              </a:spcAft>
              <a:buClr>
                <a:srgbClr val="1E1E1E"/>
              </a:buClr>
              <a:buSzPts val="2600"/>
              <a:buChar char="»"/>
            </a:pPr>
            <a:r>
              <a:rPr lang="en-GB" sz="2600">
                <a:solidFill>
                  <a:srgbClr val="1E1E1E"/>
                </a:solidFill>
              </a:rPr>
              <a:t>O - output image, I - input image, k - kernel</a:t>
            </a:r>
            <a:endParaRPr sz="2600">
              <a:solidFill>
                <a:srgbClr val="1E1E1E"/>
              </a:solidFill>
            </a:endParaRPr>
          </a:p>
          <a:p>
            <a:pPr marL="457200" marR="0" lvl="0" indent="-393700" algn="l" rtl="0">
              <a:lnSpc>
                <a:spcPct val="115000"/>
              </a:lnSpc>
              <a:spcBef>
                <a:spcPts val="1000"/>
              </a:spcBef>
              <a:spcAft>
                <a:spcPts val="0"/>
              </a:spcAft>
              <a:buClr>
                <a:srgbClr val="1E1E1E"/>
              </a:buClr>
              <a:buSzPts val="2600"/>
              <a:buChar char="»"/>
            </a:pPr>
            <a:r>
              <a:rPr lang="en-GB" sz="2600">
                <a:solidFill>
                  <a:srgbClr val="1E1E1E"/>
                </a:solidFill>
              </a:rPr>
              <a:t>I(i, j) - pixel at the i-th row and j-th column</a:t>
            </a:r>
            <a:endParaRPr sz="2600">
              <a:solidFill>
                <a:srgbClr val="1E1E1E"/>
              </a:solidFill>
            </a:endParaRPr>
          </a:p>
          <a:p>
            <a:pPr marL="457200" marR="0" lvl="0" indent="-393700" algn="l" rtl="0">
              <a:lnSpc>
                <a:spcPct val="115000"/>
              </a:lnSpc>
              <a:spcBef>
                <a:spcPts val="1000"/>
              </a:spcBef>
              <a:spcAft>
                <a:spcPts val="0"/>
              </a:spcAft>
              <a:buClr>
                <a:srgbClr val="1E1E1E"/>
              </a:buClr>
              <a:buSzPts val="2600"/>
              <a:buChar char="»"/>
            </a:pPr>
            <a:r>
              <a:rPr lang="en-GB" sz="2600">
                <a:solidFill>
                  <a:srgbClr val="1E1E1E"/>
                </a:solidFill>
              </a:rPr>
              <a:t>       - a floor function (round down to the nearest integer)</a:t>
            </a:r>
            <a:endParaRPr sz="2600">
              <a:solidFill>
                <a:srgbClr val="1E1E1E"/>
              </a:solidFill>
            </a:endParaRPr>
          </a:p>
        </p:txBody>
      </p:sp>
      <p:sp>
        <p:nvSpPr>
          <p:cNvPr id="151" name="Google Shape;151;p29"/>
          <p:cNvSpPr txBox="1">
            <a:spLocks noGrp="1"/>
          </p:cNvSpPr>
          <p:nvPr>
            <p:ph type="sldNum" sz="quarter" idx="12"/>
          </p:nvPr>
        </p:nvSpPr>
        <p:spPr>
          <a:prstGeom prst="rect">
            <a:avLst/>
          </a:prstGeom>
          <a:noFill/>
          <a:ln>
            <a:noFill/>
          </a:ln>
        </p:spPr>
        <p:txBody>
          <a:bodyPr spcFirstLastPara="1" wrap="square" lIns="52125" tIns="52125" rIns="52125" bIns="52125" anchor="t" anchorCtr="0">
            <a:noAutofit/>
          </a:bodyPr>
          <a:lstStyle/>
          <a:p>
            <a:pPr marL="0" marR="0" lvl="0" indent="0" algn="r" rtl="0">
              <a:spcBef>
                <a:spcPts val="0"/>
              </a:spcBef>
              <a:spcAft>
                <a:spcPts val="0"/>
              </a:spcAft>
              <a:buNone/>
            </a:pPr>
            <a:fld id="{00000000-1234-1234-1234-123412341234}" type="slidenum">
              <a:rPr lang="en-GB" sz="1600" b="0" i="0" u="none" strike="noStrike" cap="none">
                <a:solidFill>
                  <a:srgbClr val="000000"/>
                </a:solidFill>
                <a:latin typeface="Arial"/>
                <a:ea typeface="Arial"/>
                <a:cs typeface="Arial"/>
                <a:sym typeface="Arial"/>
              </a:rPr>
              <a:t>14</a:t>
            </a:fld>
            <a:endParaRPr sz="1600" b="0" i="0" u="none" strike="noStrike" cap="none">
              <a:solidFill>
                <a:srgbClr val="000000"/>
              </a:solidFill>
              <a:latin typeface="Arial"/>
              <a:ea typeface="Arial"/>
              <a:cs typeface="Arial"/>
              <a:sym typeface="Arial"/>
            </a:endParaRPr>
          </a:p>
        </p:txBody>
      </p:sp>
      <p:pic>
        <p:nvPicPr>
          <p:cNvPr id="153" name="Google Shape;153;p29"/>
          <p:cNvPicPr preferRelativeResize="0"/>
          <p:nvPr/>
        </p:nvPicPr>
        <p:blipFill>
          <a:blip r:embed="rId3">
            <a:alphaModFix/>
          </a:blip>
          <a:stretch>
            <a:fillRect/>
          </a:stretch>
        </p:blipFill>
        <p:spPr>
          <a:xfrm>
            <a:off x="1099350" y="2928425"/>
            <a:ext cx="8982897" cy="1437400"/>
          </a:xfrm>
          <a:prstGeom prst="rect">
            <a:avLst/>
          </a:prstGeom>
          <a:noFill/>
          <a:ln>
            <a:noFill/>
          </a:ln>
        </p:spPr>
      </p:pic>
      <p:pic>
        <p:nvPicPr>
          <p:cNvPr id="154" name="Google Shape;154;p29"/>
          <p:cNvPicPr preferRelativeResize="0"/>
          <p:nvPr/>
        </p:nvPicPr>
        <p:blipFill>
          <a:blip r:embed="rId4">
            <a:alphaModFix/>
          </a:blip>
          <a:stretch>
            <a:fillRect/>
          </a:stretch>
        </p:blipFill>
        <p:spPr>
          <a:xfrm>
            <a:off x="1274975" y="6352525"/>
            <a:ext cx="565650" cy="41335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30"/>
          <p:cNvSpPr txBox="1">
            <a:spLocks noGrp="1"/>
          </p:cNvSpPr>
          <p:nvPr>
            <p:ph type="title"/>
          </p:nvPr>
        </p:nvSpPr>
        <p:spPr>
          <a:xfrm>
            <a:off x="797738" y="352988"/>
            <a:ext cx="9085200" cy="1260600"/>
          </a:xfrm>
          <a:prstGeom prst="rect">
            <a:avLst/>
          </a:prstGeom>
          <a:noFill/>
          <a:ln>
            <a:noFill/>
          </a:ln>
        </p:spPr>
        <p:txBody>
          <a:bodyPr spcFirstLastPara="1" wrap="square" lIns="52125" tIns="52125" rIns="52125" bIns="52125" anchor="ctr" anchorCtr="0">
            <a:noAutofit/>
          </a:bodyPr>
          <a:lstStyle/>
          <a:p>
            <a:pPr marL="0" marR="0" lvl="0" indent="0" algn="ctr" rtl="0">
              <a:spcBef>
                <a:spcPts val="0"/>
              </a:spcBef>
              <a:spcAft>
                <a:spcPts val="0"/>
              </a:spcAft>
              <a:buNone/>
            </a:pPr>
            <a:r>
              <a:rPr lang="en-GB" b="1"/>
              <a:t>Edge Handling</a:t>
            </a:r>
            <a:endParaRPr sz="5000" b="1" i="0" u="none" strike="noStrike" cap="none">
              <a:solidFill>
                <a:srgbClr val="000000"/>
              </a:solidFill>
            </a:endParaRPr>
          </a:p>
        </p:txBody>
      </p:sp>
      <p:sp>
        <p:nvSpPr>
          <p:cNvPr id="161" name="Google Shape;161;p30"/>
          <p:cNvSpPr txBox="1">
            <a:spLocks noGrp="1"/>
          </p:cNvSpPr>
          <p:nvPr>
            <p:ph sz="half" idx="1"/>
          </p:nvPr>
        </p:nvSpPr>
        <p:spPr>
          <a:xfrm>
            <a:off x="801712" y="2184400"/>
            <a:ext cx="9081300" cy="4538700"/>
          </a:xfrm>
          <a:prstGeom prst="rect">
            <a:avLst/>
          </a:prstGeom>
          <a:noFill/>
          <a:ln>
            <a:noFill/>
          </a:ln>
        </p:spPr>
        <p:txBody>
          <a:bodyPr spcFirstLastPara="1" wrap="square" lIns="52125" tIns="52125" rIns="52125" bIns="52125" anchor="t" anchorCtr="0">
            <a:noAutofit/>
          </a:bodyPr>
          <a:lstStyle/>
          <a:p>
            <a:pPr marL="457200" marR="0" lvl="0" indent="-393700" algn="l" rtl="0">
              <a:lnSpc>
                <a:spcPct val="115000"/>
              </a:lnSpc>
              <a:spcBef>
                <a:spcPts val="800"/>
              </a:spcBef>
              <a:spcAft>
                <a:spcPts val="0"/>
              </a:spcAft>
              <a:buClr>
                <a:srgbClr val="1E1E1E"/>
              </a:buClr>
              <a:buSzPts val="2600"/>
              <a:buChar char="»"/>
            </a:pPr>
            <a:r>
              <a:rPr lang="en-GB" sz="2600">
                <a:solidFill>
                  <a:srgbClr val="1E1E1E"/>
                </a:solidFill>
              </a:rPr>
              <a:t>Several strategies possible</a:t>
            </a:r>
            <a:endParaRPr sz="2600">
              <a:solidFill>
                <a:srgbClr val="1E1E1E"/>
              </a:solidFill>
            </a:endParaRPr>
          </a:p>
          <a:p>
            <a:pPr marL="914400" marR="0" lvl="1" indent="-393700" algn="l" rtl="0">
              <a:lnSpc>
                <a:spcPct val="115000"/>
              </a:lnSpc>
              <a:spcBef>
                <a:spcPts val="1000"/>
              </a:spcBef>
              <a:spcAft>
                <a:spcPts val="0"/>
              </a:spcAft>
              <a:buClr>
                <a:srgbClr val="1E1E1E"/>
              </a:buClr>
              <a:buSzPts val="2600"/>
              <a:buChar char="–"/>
            </a:pPr>
            <a:r>
              <a:rPr lang="en-GB" sz="2600">
                <a:solidFill>
                  <a:srgbClr val="1E1E1E"/>
                </a:solidFill>
              </a:rPr>
              <a:t>Crop</a:t>
            </a:r>
            <a:endParaRPr sz="2600">
              <a:solidFill>
                <a:srgbClr val="1E1E1E"/>
              </a:solidFill>
            </a:endParaRPr>
          </a:p>
          <a:p>
            <a:pPr marL="914400" marR="0" lvl="1" indent="-393700" algn="l" rtl="0">
              <a:lnSpc>
                <a:spcPct val="115000"/>
              </a:lnSpc>
              <a:spcBef>
                <a:spcPts val="1000"/>
              </a:spcBef>
              <a:spcAft>
                <a:spcPts val="0"/>
              </a:spcAft>
              <a:buClr>
                <a:srgbClr val="1E1E1E"/>
              </a:buClr>
              <a:buSzPts val="2600"/>
              <a:buChar char="–"/>
            </a:pPr>
            <a:r>
              <a:rPr lang="en-GB" sz="2600">
                <a:solidFill>
                  <a:srgbClr val="1E1E1E"/>
                </a:solidFill>
              </a:rPr>
              <a:t>Extend</a:t>
            </a:r>
            <a:endParaRPr sz="2600">
              <a:solidFill>
                <a:srgbClr val="1E1E1E"/>
              </a:solidFill>
            </a:endParaRPr>
          </a:p>
          <a:p>
            <a:pPr marL="914400" marR="0" lvl="1" indent="-393700" algn="l" rtl="0">
              <a:lnSpc>
                <a:spcPct val="115000"/>
              </a:lnSpc>
              <a:spcBef>
                <a:spcPts val="1000"/>
              </a:spcBef>
              <a:spcAft>
                <a:spcPts val="0"/>
              </a:spcAft>
              <a:buClr>
                <a:srgbClr val="1E1E1E"/>
              </a:buClr>
              <a:buSzPts val="2600"/>
              <a:buChar char="–"/>
            </a:pPr>
            <a:r>
              <a:rPr lang="en-GB" sz="2600">
                <a:solidFill>
                  <a:srgbClr val="1E1E1E"/>
                </a:solidFill>
              </a:rPr>
              <a:t>Mirror</a:t>
            </a:r>
            <a:endParaRPr sz="2600">
              <a:solidFill>
                <a:srgbClr val="1E1E1E"/>
              </a:solidFill>
            </a:endParaRPr>
          </a:p>
          <a:p>
            <a:pPr marL="914400" marR="0" lvl="1" indent="-393700" algn="l" rtl="0">
              <a:lnSpc>
                <a:spcPct val="115000"/>
              </a:lnSpc>
              <a:spcBef>
                <a:spcPts val="1000"/>
              </a:spcBef>
              <a:spcAft>
                <a:spcPts val="1000"/>
              </a:spcAft>
              <a:buClr>
                <a:srgbClr val="1E1E1E"/>
              </a:buClr>
              <a:buSzPts val="2600"/>
              <a:buChar char="–"/>
            </a:pPr>
            <a:r>
              <a:rPr lang="en-GB" sz="2600">
                <a:solidFill>
                  <a:srgbClr val="1E1E1E"/>
                </a:solidFill>
              </a:rPr>
              <a:t>Wrap</a:t>
            </a:r>
            <a:endParaRPr sz="2600">
              <a:solidFill>
                <a:srgbClr val="1E1E1E"/>
              </a:solidFill>
            </a:endParaRPr>
          </a:p>
        </p:txBody>
      </p:sp>
      <p:sp>
        <p:nvSpPr>
          <p:cNvPr id="160" name="Google Shape;160;p30"/>
          <p:cNvSpPr txBox="1">
            <a:spLocks noGrp="1"/>
          </p:cNvSpPr>
          <p:nvPr>
            <p:ph type="sldNum" sz="quarter" idx="12"/>
          </p:nvPr>
        </p:nvSpPr>
        <p:spPr>
          <a:prstGeom prst="rect">
            <a:avLst/>
          </a:prstGeom>
          <a:noFill/>
          <a:ln>
            <a:noFill/>
          </a:ln>
        </p:spPr>
        <p:txBody>
          <a:bodyPr spcFirstLastPara="1" wrap="square" lIns="52125" tIns="52125" rIns="52125" bIns="52125" anchor="t" anchorCtr="0">
            <a:noAutofit/>
          </a:bodyPr>
          <a:lstStyle/>
          <a:p>
            <a:pPr marL="0" marR="0" lvl="0" indent="0" algn="r" rtl="0">
              <a:spcBef>
                <a:spcPts val="0"/>
              </a:spcBef>
              <a:spcAft>
                <a:spcPts val="0"/>
              </a:spcAft>
              <a:buNone/>
            </a:pPr>
            <a:fld id="{00000000-1234-1234-1234-123412341234}" type="slidenum">
              <a:rPr lang="en-GB" sz="1600" b="0" i="0" u="none" strike="noStrike" cap="none">
                <a:solidFill>
                  <a:srgbClr val="000000"/>
                </a:solidFill>
                <a:latin typeface="Arial"/>
                <a:ea typeface="Arial"/>
                <a:cs typeface="Arial"/>
                <a:sym typeface="Arial"/>
              </a:rPr>
              <a:t>15</a:t>
            </a:fld>
            <a:endParaRPr sz="1600" b="0" i="0" u="none" strike="noStrike" cap="none">
              <a:solidFill>
                <a:srgbClr val="000000"/>
              </a:solidFill>
              <a:latin typeface="Arial"/>
              <a:ea typeface="Arial"/>
              <a:cs typeface="Arial"/>
              <a:sym typeface="Arial"/>
            </a:endParaRPr>
          </a:p>
        </p:txBody>
      </p:sp>
      <p:graphicFrame>
        <p:nvGraphicFramePr>
          <p:cNvPr id="162" name="Google Shape;162;p30"/>
          <p:cNvGraphicFramePr/>
          <p:nvPr/>
        </p:nvGraphicFramePr>
        <p:xfrm>
          <a:off x="5808825" y="2785025"/>
          <a:ext cx="3562750" cy="3755875"/>
        </p:xfrm>
        <a:graphic>
          <a:graphicData uri="http://schemas.openxmlformats.org/drawingml/2006/table">
            <a:tbl>
              <a:tblPr>
                <a:noFill/>
                <a:tableStyleId>{63DAC13F-089C-4D3C-B80F-460320BB66BF}</a:tableStyleId>
              </a:tblPr>
              <a:tblGrid>
                <a:gridCol w="712550">
                  <a:extLst>
                    <a:ext uri="{9D8B030D-6E8A-4147-A177-3AD203B41FA5}">
                      <a16:colId xmlns:a16="http://schemas.microsoft.com/office/drawing/2014/main" val="20000"/>
                    </a:ext>
                  </a:extLst>
                </a:gridCol>
                <a:gridCol w="712550">
                  <a:extLst>
                    <a:ext uri="{9D8B030D-6E8A-4147-A177-3AD203B41FA5}">
                      <a16:colId xmlns:a16="http://schemas.microsoft.com/office/drawing/2014/main" val="20001"/>
                    </a:ext>
                  </a:extLst>
                </a:gridCol>
                <a:gridCol w="712550">
                  <a:extLst>
                    <a:ext uri="{9D8B030D-6E8A-4147-A177-3AD203B41FA5}">
                      <a16:colId xmlns:a16="http://schemas.microsoft.com/office/drawing/2014/main" val="20002"/>
                    </a:ext>
                  </a:extLst>
                </a:gridCol>
                <a:gridCol w="712550">
                  <a:extLst>
                    <a:ext uri="{9D8B030D-6E8A-4147-A177-3AD203B41FA5}">
                      <a16:colId xmlns:a16="http://schemas.microsoft.com/office/drawing/2014/main" val="20003"/>
                    </a:ext>
                  </a:extLst>
                </a:gridCol>
                <a:gridCol w="712550">
                  <a:extLst>
                    <a:ext uri="{9D8B030D-6E8A-4147-A177-3AD203B41FA5}">
                      <a16:colId xmlns:a16="http://schemas.microsoft.com/office/drawing/2014/main" val="20004"/>
                    </a:ext>
                  </a:extLst>
                </a:gridCol>
              </a:tblGrid>
              <a:tr h="751175">
                <a:tc>
                  <a:txBody>
                    <a:bodyPr/>
                    <a:lstStyle/>
                    <a:p>
                      <a:pPr marL="0" lvl="0" indent="0" algn="ctr" rtl="0">
                        <a:spcBef>
                          <a:spcPts val="0"/>
                        </a:spcBef>
                        <a:spcAft>
                          <a:spcPts val="0"/>
                        </a:spcAft>
                        <a:buNone/>
                      </a:pPr>
                      <a:r>
                        <a:rPr lang="en-GB" sz="2600"/>
                        <a:t>?</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endParaRPr sz="2600"/>
                    </a:p>
                  </a:txBody>
                  <a:tcPr marL="91425" marR="91425" marT="91425" marB="91425" anchor="ctr">
                    <a:lnL w="38100" cap="flat" cmpd="sng">
                      <a:solidFill>
                        <a:srgbClr val="980000"/>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808080"/>
                      </a:solidFill>
                      <a:prstDash val="solid"/>
                      <a:round/>
                      <a:headEnd type="none" w="sm" len="sm"/>
                      <a:tailEnd type="none" w="sm" len="sm"/>
                    </a:lnB>
                  </a:tcPr>
                </a:tc>
                <a:tc>
                  <a:txBody>
                    <a:bodyPr/>
                    <a:lstStyle/>
                    <a:p>
                      <a:pPr marL="0" lvl="0" indent="0" algn="ctr" rtl="0">
                        <a:spcBef>
                          <a:spcPts val="0"/>
                        </a:spcBef>
                        <a:spcAft>
                          <a:spcPts val="0"/>
                        </a:spcAft>
                        <a:buNone/>
                      </a:pPr>
                      <a:endParaRPr sz="260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808080"/>
                      </a:solidFill>
                      <a:prstDash val="solid"/>
                      <a:round/>
                      <a:headEnd type="none" w="sm" len="sm"/>
                      <a:tailEnd type="none" w="sm" len="sm"/>
                    </a:lnB>
                  </a:tcPr>
                </a:tc>
                <a:extLst>
                  <a:ext uri="{0D108BD9-81ED-4DB2-BD59-A6C34878D82A}">
                    <a16:rowId xmlns:a16="http://schemas.microsoft.com/office/drawing/2014/main" val="10000"/>
                  </a:ext>
                </a:extLst>
              </a:tr>
              <a:tr h="751175">
                <a:tc>
                  <a:txBody>
                    <a:bodyPr/>
                    <a:lstStyle/>
                    <a:p>
                      <a:pPr marL="0" lvl="0" indent="0" algn="ctr" rtl="0">
                        <a:spcBef>
                          <a:spcPts val="0"/>
                        </a:spcBef>
                        <a:spcAft>
                          <a:spcPts val="0"/>
                        </a:spcAft>
                        <a:buNone/>
                      </a:pPr>
                      <a:r>
                        <a:rPr lang="en-GB" sz="2600"/>
                        <a:t>?</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10</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13</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24</a:t>
                      </a:r>
                      <a:endParaRPr sz="2600"/>
                    </a:p>
                  </a:txBody>
                  <a:tcPr marL="91425" marR="91425" marT="91425" marB="91425" anchor="ctr">
                    <a:lnL w="38100" cap="flat" cmpd="sng">
                      <a:solidFill>
                        <a:srgbClr val="980000"/>
                      </a:solidFill>
                      <a:prstDash val="solid"/>
                      <a:round/>
                      <a:headEnd type="none" w="sm" len="sm"/>
                      <a:tailEnd type="none" w="sm" len="sm"/>
                    </a:lnL>
                    <a:lnR w="9525" cap="flat" cmpd="sng">
                      <a:solidFill>
                        <a:srgbClr val="808080"/>
                      </a:solidFill>
                      <a:prstDash val="solid"/>
                      <a:round/>
                      <a:headEnd type="none" w="sm" len="sm"/>
                      <a:tailEnd type="none" w="sm" len="sm"/>
                    </a:lnR>
                    <a:lnT w="9525" cap="flat" cmpd="sng">
                      <a:solidFill>
                        <a:srgbClr val="808080"/>
                      </a:solidFill>
                      <a:prstDash val="solid"/>
                      <a:round/>
                      <a:headEnd type="none" w="sm" len="sm"/>
                      <a:tailEnd type="none" w="sm" len="sm"/>
                    </a:lnT>
                    <a:lnB w="9525" cap="flat" cmpd="sng">
                      <a:solidFill>
                        <a:srgbClr val="808080"/>
                      </a:solidFill>
                      <a:prstDash val="solid"/>
                      <a:round/>
                      <a:headEnd type="none" w="sm" len="sm"/>
                      <a:tailEnd type="none" w="sm" len="sm"/>
                    </a:lnB>
                  </a:tcPr>
                </a:tc>
                <a:tc>
                  <a:txBody>
                    <a:bodyPr/>
                    <a:lstStyle/>
                    <a:p>
                      <a:pPr marL="0" lvl="0" indent="0" algn="ctr" rtl="0">
                        <a:spcBef>
                          <a:spcPts val="0"/>
                        </a:spcBef>
                        <a:spcAft>
                          <a:spcPts val="0"/>
                        </a:spcAft>
                        <a:buNone/>
                      </a:pPr>
                      <a:r>
                        <a:rPr lang="en-GB" sz="2600"/>
                        <a:t>23</a:t>
                      </a:r>
                      <a:endParaRPr sz="2600"/>
                    </a:p>
                  </a:txBody>
                  <a:tcPr marL="91425" marR="91425" marT="91425" marB="91425" anchor="ctr">
                    <a:lnL w="9525" cap="flat" cmpd="sng">
                      <a:solidFill>
                        <a:srgbClr val="808080"/>
                      </a:solidFill>
                      <a:prstDash val="solid"/>
                      <a:round/>
                      <a:headEnd type="none" w="sm" len="sm"/>
                      <a:tailEnd type="none" w="sm" len="sm"/>
                    </a:lnL>
                    <a:lnR w="9525" cap="flat" cmpd="sng">
                      <a:solidFill>
                        <a:srgbClr val="808080"/>
                      </a:solidFill>
                      <a:prstDash val="solid"/>
                      <a:round/>
                      <a:headEnd type="none" w="sm" len="sm"/>
                      <a:tailEnd type="none" w="sm" len="sm"/>
                    </a:lnR>
                    <a:lnT w="9525" cap="flat" cmpd="sng">
                      <a:solidFill>
                        <a:srgbClr val="808080"/>
                      </a:solidFill>
                      <a:prstDash val="solid"/>
                      <a:round/>
                      <a:headEnd type="none" w="sm" len="sm"/>
                      <a:tailEnd type="none" w="sm" len="sm"/>
                    </a:lnT>
                    <a:lnB w="9525" cap="flat" cmpd="sng">
                      <a:solidFill>
                        <a:srgbClr val="808080"/>
                      </a:solidFill>
                      <a:prstDash val="solid"/>
                      <a:round/>
                      <a:headEnd type="none" w="sm" len="sm"/>
                      <a:tailEnd type="none" w="sm" len="sm"/>
                    </a:lnB>
                  </a:tcPr>
                </a:tc>
                <a:extLst>
                  <a:ext uri="{0D108BD9-81ED-4DB2-BD59-A6C34878D82A}">
                    <a16:rowId xmlns:a16="http://schemas.microsoft.com/office/drawing/2014/main" val="10001"/>
                  </a:ext>
                </a:extLst>
              </a:tr>
              <a:tr h="751175">
                <a:tc>
                  <a:txBody>
                    <a:bodyPr/>
                    <a:lstStyle/>
                    <a:p>
                      <a:pPr marL="0" lvl="0" indent="0" algn="ctr" rtl="0">
                        <a:spcBef>
                          <a:spcPts val="0"/>
                        </a:spcBef>
                        <a:spcAft>
                          <a:spcPts val="0"/>
                        </a:spcAft>
                        <a:buNone/>
                      </a:pPr>
                      <a:r>
                        <a:rPr lang="en-GB" sz="2600"/>
                        <a:t>?</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17</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71</a:t>
                      </a:r>
                      <a:endParaRPr sz="2600"/>
                    </a:p>
                  </a:txBody>
                  <a:tcPr marL="91425" marR="91425" marT="91425" marB="91425" anchor="ctr">
                    <a:lnL w="38100" cap="flat" cmpd="sng">
                      <a:solidFill>
                        <a:srgbClr val="980000"/>
                      </a:solidFill>
                      <a:prstDash val="solid"/>
                      <a:round/>
                      <a:headEnd type="none" w="sm" len="sm"/>
                      <a:tailEnd type="none" w="sm" len="sm"/>
                    </a:lnL>
                    <a:lnR w="38100" cap="flat" cmpd="sng">
                      <a:solidFill>
                        <a:srgbClr val="980000"/>
                      </a:solidFill>
                      <a:prstDash val="solid"/>
                      <a:round/>
                      <a:headEnd type="none" w="sm" len="sm"/>
                      <a:tailEnd type="none" w="sm" len="sm"/>
                    </a:lnR>
                    <a:lnT w="38100" cap="flat" cmpd="sng">
                      <a:solidFill>
                        <a:srgbClr val="980000"/>
                      </a:solidFill>
                      <a:prstDash val="solid"/>
                      <a:round/>
                      <a:headEnd type="none" w="sm" len="sm"/>
                      <a:tailEnd type="none" w="sm" len="sm"/>
                    </a:lnT>
                    <a:lnB w="38100" cap="flat" cmpd="sng">
                      <a:solidFill>
                        <a:srgbClr val="980000"/>
                      </a:solidFill>
                      <a:prstDash val="solid"/>
                      <a:round/>
                      <a:headEnd type="none" w="sm" len="sm"/>
                      <a:tailEnd type="none" w="sm" len="sm"/>
                    </a:lnB>
                  </a:tcPr>
                </a:tc>
                <a:tc>
                  <a:txBody>
                    <a:bodyPr/>
                    <a:lstStyle/>
                    <a:p>
                      <a:pPr marL="0" lvl="0" indent="0" algn="ctr" rtl="0">
                        <a:spcBef>
                          <a:spcPts val="0"/>
                        </a:spcBef>
                        <a:spcAft>
                          <a:spcPts val="0"/>
                        </a:spcAft>
                        <a:buNone/>
                      </a:pPr>
                      <a:r>
                        <a:rPr lang="en-GB" sz="2600"/>
                        <a:t>61</a:t>
                      </a:r>
                      <a:endParaRPr sz="2600"/>
                    </a:p>
                  </a:txBody>
                  <a:tcPr marL="91425" marR="91425" marT="91425" marB="91425" anchor="ctr">
                    <a:lnL w="38100" cap="flat" cmpd="sng">
                      <a:solidFill>
                        <a:srgbClr val="980000"/>
                      </a:solidFill>
                      <a:prstDash val="solid"/>
                      <a:round/>
                      <a:headEnd type="none" w="sm" len="sm"/>
                      <a:tailEnd type="none" w="sm" len="sm"/>
                    </a:lnL>
                    <a:lnR w="9525" cap="flat" cmpd="sng">
                      <a:solidFill>
                        <a:srgbClr val="808080"/>
                      </a:solidFill>
                      <a:prstDash val="solid"/>
                      <a:round/>
                      <a:headEnd type="none" w="sm" len="sm"/>
                      <a:tailEnd type="none" w="sm" len="sm"/>
                    </a:lnR>
                    <a:lnT w="9525" cap="flat" cmpd="sng">
                      <a:solidFill>
                        <a:srgbClr val="808080"/>
                      </a:solidFill>
                      <a:prstDash val="solid"/>
                      <a:round/>
                      <a:headEnd type="none" w="sm" len="sm"/>
                      <a:tailEnd type="none" w="sm" len="sm"/>
                    </a:lnT>
                    <a:lnB w="9525" cap="flat" cmpd="sng">
                      <a:solidFill>
                        <a:srgbClr val="808080"/>
                      </a:solidFill>
                      <a:prstDash val="solid"/>
                      <a:round/>
                      <a:headEnd type="none" w="sm" len="sm"/>
                      <a:tailEnd type="none" w="sm" len="sm"/>
                    </a:lnB>
                  </a:tcPr>
                </a:tc>
                <a:tc>
                  <a:txBody>
                    <a:bodyPr/>
                    <a:lstStyle/>
                    <a:p>
                      <a:pPr marL="0" lvl="0" indent="0" algn="ctr" rtl="0">
                        <a:spcBef>
                          <a:spcPts val="0"/>
                        </a:spcBef>
                        <a:spcAft>
                          <a:spcPts val="0"/>
                        </a:spcAft>
                        <a:buNone/>
                      </a:pPr>
                      <a:r>
                        <a:rPr lang="en-GB" sz="2600"/>
                        <a:t>29</a:t>
                      </a:r>
                      <a:endParaRPr sz="2600"/>
                    </a:p>
                  </a:txBody>
                  <a:tcPr marL="91425" marR="91425" marT="91425" marB="91425" anchor="ctr">
                    <a:lnL w="9525" cap="flat" cmpd="sng">
                      <a:solidFill>
                        <a:srgbClr val="808080"/>
                      </a:solidFill>
                      <a:prstDash val="solid"/>
                      <a:round/>
                      <a:headEnd type="none" w="sm" len="sm"/>
                      <a:tailEnd type="none" w="sm" len="sm"/>
                    </a:lnL>
                    <a:lnR w="9525" cap="flat" cmpd="sng">
                      <a:solidFill>
                        <a:srgbClr val="808080"/>
                      </a:solidFill>
                      <a:prstDash val="solid"/>
                      <a:round/>
                      <a:headEnd type="none" w="sm" len="sm"/>
                      <a:tailEnd type="none" w="sm" len="sm"/>
                    </a:lnR>
                    <a:lnT w="9525" cap="flat" cmpd="sng">
                      <a:solidFill>
                        <a:srgbClr val="808080"/>
                      </a:solidFill>
                      <a:prstDash val="solid"/>
                      <a:round/>
                      <a:headEnd type="none" w="sm" len="sm"/>
                      <a:tailEnd type="none" w="sm" len="sm"/>
                    </a:lnT>
                    <a:lnB w="9525" cap="flat" cmpd="sng">
                      <a:solidFill>
                        <a:srgbClr val="808080"/>
                      </a:solidFill>
                      <a:prstDash val="solid"/>
                      <a:round/>
                      <a:headEnd type="none" w="sm" len="sm"/>
                      <a:tailEnd type="none" w="sm" len="sm"/>
                    </a:lnB>
                  </a:tcPr>
                </a:tc>
                <a:extLst>
                  <a:ext uri="{0D108BD9-81ED-4DB2-BD59-A6C34878D82A}">
                    <a16:rowId xmlns:a16="http://schemas.microsoft.com/office/drawing/2014/main" val="10002"/>
                  </a:ext>
                </a:extLst>
              </a:tr>
              <a:tr h="751175">
                <a:tc>
                  <a:txBody>
                    <a:bodyPr/>
                    <a:lstStyle/>
                    <a:p>
                      <a:pPr marL="0" lvl="0" indent="0" algn="ctr" rtl="0">
                        <a:spcBef>
                          <a:spcPts val="0"/>
                        </a:spcBef>
                        <a:spcAft>
                          <a:spcPts val="0"/>
                        </a:spcAft>
                        <a:buNone/>
                      </a:pPr>
                      <a:endParaRPr sz="260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808080"/>
                      </a:solidFill>
                      <a:prstDash val="solid"/>
                      <a:round/>
                      <a:headEnd type="none" w="sm" len="sm"/>
                      <a:tailEnd type="none" w="sm" len="sm"/>
                    </a:lnR>
                    <a:lnT w="38100" cap="flat" cmpd="sng">
                      <a:solidFill>
                        <a:srgbClr val="980000"/>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2600"/>
                        <a:t>95</a:t>
                      </a:r>
                      <a:endParaRPr sz="2600"/>
                    </a:p>
                  </a:txBody>
                  <a:tcPr marL="91425" marR="91425" marT="91425" marB="91425" anchor="ctr">
                    <a:lnL w="9525" cap="flat" cmpd="sng">
                      <a:solidFill>
                        <a:srgbClr val="808080"/>
                      </a:solidFill>
                      <a:prstDash val="solid"/>
                      <a:round/>
                      <a:headEnd type="none" w="sm" len="sm"/>
                      <a:tailEnd type="none" w="sm" len="sm"/>
                    </a:lnL>
                    <a:lnR w="9525" cap="flat" cmpd="sng">
                      <a:solidFill>
                        <a:srgbClr val="808080"/>
                      </a:solidFill>
                      <a:prstDash val="solid"/>
                      <a:round/>
                      <a:headEnd type="none" w="sm" len="sm"/>
                      <a:tailEnd type="none" w="sm" len="sm"/>
                    </a:lnR>
                    <a:lnT w="38100" cap="flat" cmpd="sng">
                      <a:solidFill>
                        <a:srgbClr val="980000"/>
                      </a:solidFill>
                      <a:prstDash val="solid"/>
                      <a:round/>
                      <a:headEnd type="none" w="sm" len="sm"/>
                      <a:tailEnd type="none" w="sm" len="sm"/>
                    </a:lnT>
                    <a:lnB w="9525" cap="flat" cmpd="sng">
                      <a:solidFill>
                        <a:srgbClr val="808080"/>
                      </a:solidFill>
                      <a:prstDash val="solid"/>
                      <a:round/>
                      <a:headEnd type="none" w="sm" len="sm"/>
                      <a:tailEnd type="none" w="sm" len="sm"/>
                    </a:lnB>
                  </a:tcPr>
                </a:tc>
                <a:tc>
                  <a:txBody>
                    <a:bodyPr/>
                    <a:lstStyle/>
                    <a:p>
                      <a:pPr marL="0" lvl="0" indent="0" algn="ctr" rtl="0">
                        <a:spcBef>
                          <a:spcPts val="0"/>
                        </a:spcBef>
                        <a:spcAft>
                          <a:spcPts val="0"/>
                        </a:spcAft>
                        <a:buNone/>
                      </a:pPr>
                      <a:r>
                        <a:rPr lang="en-GB" sz="2600"/>
                        <a:t>73</a:t>
                      </a:r>
                      <a:endParaRPr sz="2600"/>
                    </a:p>
                  </a:txBody>
                  <a:tcPr marL="91425" marR="91425" marT="91425" marB="91425" anchor="ctr">
                    <a:lnL w="9525" cap="flat" cmpd="sng">
                      <a:solidFill>
                        <a:srgbClr val="808080"/>
                      </a:solidFill>
                      <a:prstDash val="solid"/>
                      <a:round/>
                      <a:headEnd type="none" w="sm" len="sm"/>
                      <a:tailEnd type="none" w="sm" len="sm"/>
                    </a:lnL>
                    <a:lnR w="9525" cap="flat" cmpd="sng">
                      <a:solidFill>
                        <a:srgbClr val="808080"/>
                      </a:solidFill>
                      <a:prstDash val="solid"/>
                      <a:round/>
                      <a:headEnd type="none" w="sm" len="sm"/>
                      <a:tailEnd type="none" w="sm" len="sm"/>
                    </a:lnR>
                    <a:lnT w="38100" cap="flat" cmpd="sng">
                      <a:solidFill>
                        <a:srgbClr val="980000"/>
                      </a:solidFill>
                      <a:prstDash val="solid"/>
                      <a:round/>
                      <a:headEnd type="none" w="sm" len="sm"/>
                      <a:tailEnd type="none" w="sm" len="sm"/>
                    </a:lnT>
                    <a:lnB w="9525" cap="flat" cmpd="sng">
                      <a:solidFill>
                        <a:srgbClr val="808080"/>
                      </a:solidFill>
                      <a:prstDash val="solid"/>
                      <a:round/>
                      <a:headEnd type="none" w="sm" len="sm"/>
                      <a:tailEnd type="none" w="sm" len="sm"/>
                    </a:lnB>
                  </a:tcPr>
                </a:tc>
                <a:tc>
                  <a:txBody>
                    <a:bodyPr/>
                    <a:lstStyle/>
                    <a:p>
                      <a:pPr marL="0" lvl="0" indent="0" algn="ctr" rtl="0">
                        <a:spcBef>
                          <a:spcPts val="0"/>
                        </a:spcBef>
                        <a:spcAft>
                          <a:spcPts val="0"/>
                        </a:spcAft>
                        <a:buNone/>
                      </a:pPr>
                      <a:r>
                        <a:rPr lang="en-GB" sz="2600"/>
                        <a:t>64</a:t>
                      </a:r>
                      <a:endParaRPr sz="2600"/>
                    </a:p>
                  </a:txBody>
                  <a:tcPr marL="91425" marR="91425" marT="91425" marB="91425" anchor="ctr">
                    <a:lnL w="9525" cap="flat" cmpd="sng">
                      <a:solidFill>
                        <a:srgbClr val="808080"/>
                      </a:solidFill>
                      <a:prstDash val="solid"/>
                      <a:round/>
                      <a:headEnd type="none" w="sm" len="sm"/>
                      <a:tailEnd type="none" w="sm" len="sm"/>
                    </a:lnL>
                    <a:lnR w="9525" cap="flat" cmpd="sng">
                      <a:solidFill>
                        <a:srgbClr val="808080"/>
                      </a:solidFill>
                      <a:prstDash val="solid"/>
                      <a:round/>
                      <a:headEnd type="none" w="sm" len="sm"/>
                      <a:tailEnd type="none" w="sm" len="sm"/>
                    </a:lnR>
                    <a:lnT w="9525" cap="flat" cmpd="sng">
                      <a:solidFill>
                        <a:srgbClr val="808080"/>
                      </a:solidFill>
                      <a:prstDash val="solid"/>
                      <a:round/>
                      <a:headEnd type="none" w="sm" len="sm"/>
                      <a:tailEnd type="none" w="sm" len="sm"/>
                    </a:lnT>
                    <a:lnB w="9525" cap="flat" cmpd="sng">
                      <a:solidFill>
                        <a:srgbClr val="808080"/>
                      </a:solidFill>
                      <a:prstDash val="solid"/>
                      <a:round/>
                      <a:headEnd type="none" w="sm" len="sm"/>
                      <a:tailEnd type="none" w="sm" len="sm"/>
                    </a:lnB>
                  </a:tcPr>
                </a:tc>
                <a:tc>
                  <a:txBody>
                    <a:bodyPr/>
                    <a:lstStyle/>
                    <a:p>
                      <a:pPr marL="0" lvl="0" indent="0" algn="ctr" rtl="0">
                        <a:spcBef>
                          <a:spcPts val="0"/>
                        </a:spcBef>
                        <a:spcAft>
                          <a:spcPts val="0"/>
                        </a:spcAft>
                        <a:buNone/>
                      </a:pPr>
                      <a:r>
                        <a:rPr lang="en-GB" sz="2600"/>
                        <a:t>34</a:t>
                      </a:r>
                      <a:endParaRPr sz="2600"/>
                    </a:p>
                  </a:txBody>
                  <a:tcPr marL="91425" marR="91425" marT="91425" marB="91425" anchor="ctr">
                    <a:lnL w="9525" cap="flat" cmpd="sng">
                      <a:solidFill>
                        <a:srgbClr val="808080"/>
                      </a:solidFill>
                      <a:prstDash val="solid"/>
                      <a:round/>
                      <a:headEnd type="none" w="sm" len="sm"/>
                      <a:tailEnd type="none" w="sm" len="sm"/>
                    </a:lnL>
                    <a:lnR w="9525" cap="flat" cmpd="sng">
                      <a:solidFill>
                        <a:srgbClr val="808080"/>
                      </a:solidFill>
                      <a:prstDash val="solid"/>
                      <a:round/>
                      <a:headEnd type="none" w="sm" len="sm"/>
                      <a:tailEnd type="none" w="sm" len="sm"/>
                    </a:lnR>
                    <a:lnT w="9525" cap="flat" cmpd="sng">
                      <a:solidFill>
                        <a:srgbClr val="808080"/>
                      </a:solidFill>
                      <a:prstDash val="solid"/>
                      <a:round/>
                      <a:headEnd type="none" w="sm" len="sm"/>
                      <a:tailEnd type="none" w="sm" len="sm"/>
                    </a:lnT>
                    <a:lnB w="9525" cap="flat" cmpd="sng">
                      <a:solidFill>
                        <a:srgbClr val="808080"/>
                      </a:solidFill>
                      <a:prstDash val="solid"/>
                      <a:round/>
                      <a:headEnd type="none" w="sm" len="sm"/>
                      <a:tailEnd type="none" w="sm" len="sm"/>
                    </a:lnB>
                  </a:tcPr>
                </a:tc>
                <a:extLst>
                  <a:ext uri="{0D108BD9-81ED-4DB2-BD59-A6C34878D82A}">
                    <a16:rowId xmlns:a16="http://schemas.microsoft.com/office/drawing/2014/main" val="10003"/>
                  </a:ext>
                </a:extLst>
              </a:tr>
              <a:tr h="751175">
                <a:tc>
                  <a:txBody>
                    <a:bodyPr/>
                    <a:lstStyle/>
                    <a:p>
                      <a:pPr marL="0" lvl="0" indent="0" algn="ctr" rtl="0">
                        <a:spcBef>
                          <a:spcPts val="0"/>
                        </a:spcBef>
                        <a:spcAft>
                          <a:spcPts val="0"/>
                        </a:spcAft>
                        <a:buNone/>
                      </a:pPr>
                      <a:endParaRPr sz="2600"/>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808080"/>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GB" sz="2600"/>
                        <a:t>92</a:t>
                      </a:r>
                      <a:endParaRPr sz="2600"/>
                    </a:p>
                  </a:txBody>
                  <a:tcPr marL="91425" marR="91425" marT="91425" marB="91425" anchor="ctr">
                    <a:lnL w="9525" cap="flat" cmpd="sng">
                      <a:solidFill>
                        <a:srgbClr val="808080"/>
                      </a:solidFill>
                      <a:prstDash val="solid"/>
                      <a:round/>
                      <a:headEnd type="none" w="sm" len="sm"/>
                      <a:tailEnd type="none" w="sm" len="sm"/>
                    </a:lnL>
                    <a:lnR w="9525" cap="flat" cmpd="sng">
                      <a:solidFill>
                        <a:srgbClr val="808080"/>
                      </a:solidFill>
                      <a:prstDash val="solid"/>
                      <a:round/>
                      <a:headEnd type="none" w="sm" len="sm"/>
                      <a:tailEnd type="none" w="sm" len="sm"/>
                    </a:lnR>
                    <a:lnT w="9525" cap="flat" cmpd="sng">
                      <a:solidFill>
                        <a:srgbClr val="808080"/>
                      </a:solidFill>
                      <a:prstDash val="solid"/>
                      <a:round/>
                      <a:headEnd type="none" w="sm" len="sm"/>
                      <a:tailEnd type="none" w="sm" len="sm"/>
                    </a:lnT>
                    <a:lnB w="9525" cap="flat" cmpd="sng">
                      <a:solidFill>
                        <a:srgbClr val="808080"/>
                      </a:solidFill>
                      <a:prstDash val="solid"/>
                      <a:round/>
                      <a:headEnd type="none" w="sm" len="sm"/>
                      <a:tailEnd type="none" w="sm" len="sm"/>
                    </a:lnB>
                  </a:tcPr>
                </a:tc>
                <a:tc>
                  <a:txBody>
                    <a:bodyPr/>
                    <a:lstStyle/>
                    <a:p>
                      <a:pPr marL="0" lvl="0" indent="0" algn="ctr" rtl="0">
                        <a:spcBef>
                          <a:spcPts val="0"/>
                        </a:spcBef>
                        <a:spcAft>
                          <a:spcPts val="0"/>
                        </a:spcAft>
                        <a:buNone/>
                      </a:pPr>
                      <a:r>
                        <a:rPr lang="en-GB" sz="2600"/>
                        <a:t>75</a:t>
                      </a:r>
                      <a:endParaRPr sz="2600"/>
                    </a:p>
                  </a:txBody>
                  <a:tcPr marL="91425" marR="91425" marT="91425" marB="91425" anchor="ctr">
                    <a:lnL w="9525" cap="flat" cmpd="sng">
                      <a:solidFill>
                        <a:srgbClr val="808080"/>
                      </a:solidFill>
                      <a:prstDash val="solid"/>
                      <a:round/>
                      <a:headEnd type="none" w="sm" len="sm"/>
                      <a:tailEnd type="none" w="sm" len="sm"/>
                    </a:lnL>
                    <a:lnR w="9525" cap="flat" cmpd="sng">
                      <a:solidFill>
                        <a:srgbClr val="808080"/>
                      </a:solidFill>
                      <a:prstDash val="solid"/>
                      <a:round/>
                      <a:headEnd type="none" w="sm" len="sm"/>
                      <a:tailEnd type="none" w="sm" len="sm"/>
                    </a:lnR>
                    <a:lnT w="9525" cap="flat" cmpd="sng">
                      <a:solidFill>
                        <a:srgbClr val="808080"/>
                      </a:solidFill>
                      <a:prstDash val="solid"/>
                      <a:round/>
                      <a:headEnd type="none" w="sm" len="sm"/>
                      <a:tailEnd type="none" w="sm" len="sm"/>
                    </a:lnT>
                    <a:lnB w="9525" cap="flat" cmpd="sng">
                      <a:solidFill>
                        <a:srgbClr val="808080"/>
                      </a:solidFill>
                      <a:prstDash val="solid"/>
                      <a:round/>
                      <a:headEnd type="none" w="sm" len="sm"/>
                      <a:tailEnd type="none" w="sm" len="sm"/>
                    </a:lnB>
                  </a:tcPr>
                </a:tc>
                <a:tc>
                  <a:txBody>
                    <a:bodyPr/>
                    <a:lstStyle/>
                    <a:p>
                      <a:pPr marL="0" lvl="0" indent="0" algn="ctr" rtl="0">
                        <a:spcBef>
                          <a:spcPts val="0"/>
                        </a:spcBef>
                        <a:spcAft>
                          <a:spcPts val="0"/>
                        </a:spcAft>
                        <a:buNone/>
                      </a:pPr>
                      <a:r>
                        <a:rPr lang="en-GB" sz="2600"/>
                        <a:t>96</a:t>
                      </a:r>
                      <a:endParaRPr sz="2600"/>
                    </a:p>
                  </a:txBody>
                  <a:tcPr marL="91425" marR="91425" marT="91425" marB="91425" anchor="ctr">
                    <a:lnL w="9525" cap="flat" cmpd="sng">
                      <a:solidFill>
                        <a:srgbClr val="808080"/>
                      </a:solidFill>
                      <a:prstDash val="solid"/>
                      <a:round/>
                      <a:headEnd type="none" w="sm" len="sm"/>
                      <a:tailEnd type="none" w="sm" len="sm"/>
                    </a:lnL>
                    <a:lnR w="9525" cap="flat" cmpd="sng">
                      <a:solidFill>
                        <a:srgbClr val="808080"/>
                      </a:solidFill>
                      <a:prstDash val="solid"/>
                      <a:round/>
                      <a:headEnd type="none" w="sm" len="sm"/>
                      <a:tailEnd type="none" w="sm" len="sm"/>
                    </a:lnR>
                    <a:lnT w="9525" cap="flat" cmpd="sng">
                      <a:solidFill>
                        <a:srgbClr val="808080"/>
                      </a:solidFill>
                      <a:prstDash val="solid"/>
                      <a:round/>
                      <a:headEnd type="none" w="sm" len="sm"/>
                      <a:tailEnd type="none" w="sm" len="sm"/>
                    </a:lnT>
                    <a:lnB w="9525" cap="flat" cmpd="sng">
                      <a:solidFill>
                        <a:srgbClr val="808080"/>
                      </a:solidFill>
                      <a:prstDash val="solid"/>
                      <a:round/>
                      <a:headEnd type="none" w="sm" len="sm"/>
                      <a:tailEnd type="none" w="sm" len="sm"/>
                    </a:lnB>
                  </a:tcPr>
                </a:tc>
                <a:tc>
                  <a:txBody>
                    <a:bodyPr/>
                    <a:lstStyle/>
                    <a:p>
                      <a:pPr marL="0" lvl="0" indent="0" algn="ctr" rtl="0">
                        <a:spcBef>
                          <a:spcPts val="0"/>
                        </a:spcBef>
                        <a:spcAft>
                          <a:spcPts val="0"/>
                        </a:spcAft>
                        <a:buNone/>
                      </a:pPr>
                      <a:r>
                        <a:rPr lang="en-GB" sz="2600"/>
                        <a:t>95</a:t>
                      </a:r>
                      <a:endParaRPr sz="2600"/>
                    </a:p>
                  </a:txBody>
                  <a:tcPr marL="91425" marR="91425" marT="91425" marB="91425" anchor="ctr">
                    <a:lnL w="9525" cap="flat" cmpd="sng">
                      <a:solidFill>
                        <a:srgbClr val="808080"/>
                      </a:solidFill>
                      <a:prstDash val="solid"/>
                      <a:round/>
                      <a:headEnd type="none" w="sm" len="sm"/>
                      <a:tailEnd type="none" w="sm" len="sm"/>
                    </a:lnL>
                    <a:lnR w="9525" cap="flat" cmpd="sng">
                      <a:solidFill>
                        <a:srgbClr val="808080"/>
                      </a:solidFill>
                      <a:prstDash val="solid"/>
                      <a:round/>
                      <a:headEnd type="none" w="sm" len="sm"/>
                      <a:tailEnd type="none" w="sm" len="sm"/>
                    </a:lnR>
                    <a:lnT w="9525" cap="flat" cmpd="sng">
                      <a:solidFill>
                        <a:srgbClr val="808080"/>
                      </a:solidFill>
                      <a:prstDash val="solid"/>
                      <a:round/>
                      <a:headEnd type="none" w="sm" len="sm"/>
                      <a:tailEnd type="none" w="sm" len="sm"/>
                    </a:lnT>
                    <a:lnB w="9525" cap="flat" cmpd="sng">
                      <a:solidFill>
                        <a:srgbClr val="80808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163" name="Google Shape;163;p30"/>
          <p:cNvPicPr preferRelativeResize="0"/>
          <p:nvPr/>
        </p:nvPicPr>
        <p:blipFill>
          <a:blip r:embed="rId3">
            <a:alphaModFix/>
          </a:blip>
          <a:stretch>
            <a:fillRect/>
          </a:stretch>
        </p:blipFill>
        <p:spPr>
          <a:xfrm>
            <a:off x="5132169" y="3572024"/>
            <a:ext cx="566500" cy="41245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p31"/>
          <p:cNvSpPr txBox="1">
            <a:spLocks noGrp="1"/>
          </p:cNvSpPr>
          <p:nvPr>
            <p:ph type="title"/>
          </p:nvPr>
        </p:nvSpPr>
        <p:spPr>
          <a:xfrm>
            <a:off x="797738" y="352988"/>
            <a:ext cx="9085200" cy="1260600"/>
          </a:xfrm>
          <a:prstGeom prst="rect">
            <a:avLst/>
          </a:prstGeom>
          <a:noFill/>
          <a:ln>
            <a:noFill/>
          </a:ln>
        </p:spPr>
        <p:txBody>
          <a:bodyPr spcFirstLastPara="1" wrap="square" lIns="52125" tIns="52125" rIns="52125" bIns="52125" anchor="ctr" anchorCtr="0">
            <a:noAutofit/>
          </a:bodyPr>
          <a:lstStyle/>
          <a:p>
            <a:pPr marL="0" marR="0" lvl="0" indent="0" algn="ctr" rtl="0">
              <a:spcBef>
                <a:spcPts val="0"/>
              </a:spcBef>
              <a:spcAft>
                <a:spcPts val="0"/>
              </a:spcAft>
              <a:buNone/>
            </a:pPr>
            <a:r>
              <a:rPr lang="en-GB" b="1"/>
              <a:t>Additional Exercise</a:t>
            </a:r>
            <a:endParaRPr sz="5000" b="1" i="0" u="none" strike="noStrike" cap="none">
              <a:solidFill>
                <a:srgbClr val="000000"/>
              </a:solidFill>
            </a:endParaRPr>
          </a:p>
        </p:txBody>
      </p:sp>
      <p:sp>
        <p:nvSpPr>
          <p:cNvPr id="170" name="Google Shape;170;p31"/>
          <p:cNvSpPr txBox="1">
            <a:spLocks noGrp="1"/>
          </p:cNvSpPr>
          <p:nvPr>
            <p:ph sz="half" idx="1"/>
          </p:nvPr>
        </p:nvSpPr>
        <p:spPr>
          <a:xfrm>
            <a:off x="801705" y="2184400"/>
            <a:ext cx="5053800" cy="4538700"/>
          </a:xfrm>
          <a:prstGeom prst="rect">
            <a:avLst/>
          </a:prstGeom>
          <a:noFill/>
          <a:ln>
            <a:noFill/>
          </a:ln>
        </p:spPr>
        <p:txBody>
          <a:bodyPr spcFirstLastPara="1" wrap="square" lIns="52125" tIns="52125" rIns="52125" bIns="52125" anchor="t" anchorCtr="0">
            <a:noAutofit/>
          </a:bodyPr>
          <a:lstStyle/>
          <a:p>
            <a:pPr marL="457200" marR="0" lvl="0" indent="-393700" algn="l" rtl="0">
              <a:lnSpc>
                <a:spcPct val="115000"/>
              </a:lnSpc>
              <a:spcBef>
                <a:spcPts val="800"/>
              </a:spcBef>
              <a:spcAft>
                <a:spcPts val="0"/>
              </a:spcAft>
              <a:buClr>
                <a:srgbClr val="1E1E1E"/>
              </a:buClr>
              <a:buSzPts val="2600"/>
              <a:buFont typeface="Arial"/>
              <a:buChar char="»"/>
            </a:pPr>
            <a:r>
              <a:rPr lang="en-GB" sz="2600" dirty="0">
                <a:solidFill>
                  <a:srgbClr val="1E1E1E"/>
                </a:solidFill>
              </a:rPr>
              <a:t>Manually perform blurring</a:t>
            </a:r>
            <a:endParaRPr sz="2600" dirty="0">
              <a:solidFill>
                <a:srgbClr val="1E1E1E"/>
              </a:solidFill>
            </a:endParaRPr>
          </a:p>
          <a:p>
            <a:pPr marL="457200" marR="0" lvl="0" indent="-393700" algn="l" rtl="0">
              <a:lnSpc>
                <a:spcPct val="115000"/>
              </a:lnSpc>
              <a:spcBef>
                <a:spcPts val="1000"/>
              </a:spcBef>
              <a:spcAft>
                <a:spcPts val="0"/>
              </a:spcAft>
              <a:buClr>
                <a:srgbClr val="1E1E1E"/>
              </a:buClr>
              <a:buSzPts val="2600"/>
              <a:buChar char="»"/>
            </a:pPr>
            <a:r>
              <a:rPr lang="en-GB" sz="2600" dirty="0">
                <a:solidFill>
                  <a:srgbClr val="1E1E1E"/>
                </a:solidFill>
              </a:rPr>
              <a:t>Python 3 as a preferred language</a:t>
            </a:r>
            <a:endParaRPr sz="2600" dirty="0">
              <a:solidFill>
                <a:srgbClr val="1E1E1E"/>
              </a:solidFill>
            </a:endParaRPr>
          </a:p>
          <a:p>
            <a:pPr marL="457200" marR="0" lvl="0" indent="-393700" algn="l" rtl="0">
              <a:lnSpc>
                <a:spcPct val="115000"/>
              </a:lnSpc>
              <a:spcBef>
                <a:spcPts val="1000"/>
              </a:spcBef>
              <a:spcAft>
                <a:spcPts val="0"/>
              </a:spcAft>
              <a:buClr>
                <a:srgbClr val="1E1E1E"/>
              </a:buClr>
              <a:buSzPts val="2600"/>
              <a:buChar char="»"/>
            </a:pPr>
            <a:r>
              <a:rPr lang="en-GB" sz="2600">
                <a:solidFill>
                  <a:srgbClr val="1E1E1E"/>
                </a:solidFill>
              </a:rPr>
              <a:t>Worth 7 points</a:t>
            </a:r>
            <a:endParaRPr sz="2600" dirty="0">
              <a:solidFill>
                <a:srgbClr val="1E1E1E"/>
              </a:solidFill>
            </a:endParaRPr>
          </a:p>
          <a:p>
            <a:pPr marL="457200" marR="0" lvl="0" indent="-393700" algn="l" rtl="0">
              <a:lnSpc>
                <a:spcPct val="115000"/>
              </a:lnSpc>
              <a:spcBef>
                <a:spcPts val="1000"/>
              </a:spcBef>
              <a:spcAft>
                <a:spcPts val="0"/>
              </a:spcAft>
              <a:buClr>
                <a:srgbClr val="1E1E1E"/>
              </a:buClr>
              <a:buSzPts val="2600"/>
              <a:buChar char="»"/>
            </a:pPr>
            <a:r>
              <a:rPr lang="en-GB" sz="2600" dirty="0">
                <a:solidFill>
                  <a:srgbClr val="1E1E1E"/>
                </a:solidFill>
              </a:rPr>
              <a:t>Deadline: the end of the semester</a:t>
            </a:r>
            <a:endParaRPr sz="2600" dirty="0">
              <a:solidFill>
                <a:srgbClr val="1E1E1E"/>
              </a:solidFill>
            </a:endParaRPr>
          </a:p>
          <a:p>
            <a:pPr marL="457200" marR="0" lvl="0" indent="-393700" algn="l" rtl="0">
              <a:lnSpc>
                <a:spcPct val="115000"/>
              </a:lnSpc>
              <a:spcBef>
                <a:spcPts val="1000"/>
              </a:spcBef>
              <a:spcAft>
                <a:spcPts val="1000"/>
              </a:spcAft>
              <a:buClr>
                <a:srgbClr val="1E1E1E"/>
              </a:buClr>
              <a:buSzPts val="2600"/>
              <a:buChar char="»"/>
            </a:pPr>
            <a:r>
              <a:rPr lang="en-GB" sz="2600" dirty="0">
                <a:solidFill>
                  <a:srgbClr val="1E1E1E"/>
                </a:solidFill>
              </a:rPr>
              <a:t>More details in the laboratory instruction</a:t>
            </a:r>
            <a:endParaRPr sz="2600" dirty="0">
              <a:solidFill>
                <a:srgbClr val="1E1E1E"/>
              </a:solidFill>
            </a:endParaRPr>
          </a:p>
        </p:txBody>
      </p:sp>
      <p:sp>
        <p:nvSpPr>
          <p:cNvPr id="169" name="Google Shape;169;p31"/>
          <p:cNvSpPr txBox="1">
            <a:spLocks noGrp="1"/>
          </p:cNvSpPr>
          <p:nvPr>
            <p:ph type="sldNum" sz="quarter" idx="12"/>
          </p:nvPr>
        </p:nvSpPr>
        <p:spPr>
          <a:prstGeom prst="rect">
            <a:avLst/>
          </a:prstGeom>
          <a:noFill/>
          <a:ln>
            <a:noFill/>
          </a:ln>
        </p:spPr>
        <p:txBody>
          <a:bodyPr spcFirstLastPara="1" wrap="square" lIns="52125" tIns="52125" rIns="52125" bIns="52125" anchor="t" anchorCtr="0">
            <a:noAutofit/>
          </a:bodyPr>
          <a:lstStyle/>
          <a:p>
            <a:pPr marL="0" marR="0" lvl="0" indent="0" algn="r" rtl="0">
              <a:spcBef>
                <a:spcPts val="0"/>
              </a:spcBef>
              <a:spcAft>
                <a:spcPts val="0"/>
              </a:spcAft>
              <a:buNone/>
            </a:pPr>
            <a:fld id="{00000000-1234-1234-1234-123412341234}" type="slidenum">
              <a:rPr lang="en-GB" sz="1600" b="0" i="0" u="none" strike="noStrike" cap="none">
                <a:solidFill>
                  <a:srgbClr val="000000"/>
                </a:solidFill>
                <a:latin typeface="Arial"/>
                <a:ea typeface="Arial"/>
                <a:cs typeface="Arial"/>
                <a:sym typeface="Arial"/>
              </a:rPr>
              <a:t>16</a:t>
            </a:fld>
            <a:endParaRPr sz="1600" b="0" i="0" u="none" strike="noStrike" cap="none">
              <a:solidFill>
                <a:srgbClr val="000000"/>
              </a:solidFill>
              <a:latin typeface="Arial"/>
              <a:ea typeface="Arial"/>
              <a:cs typeface="Arial"/>
              <a:sym typeface="Arial"/>
            </a:endParaRPr>
          </a:p>
        </p:txBody>
      </p:sp>
      <p:pic>
        <p:nvPicPr>
          <p:cNvPr id="171" name="Google Shape;171;p31"/>
          <p:cNvPicPr preferRelativeResize="0"/>
          <p:nvPr/>
        </p:nvPicPr>
        <p:blipFill>
          <a:blip r:embed="rId3">
            <a:alphaModFix/>
          </a:blip>
          <a:stretch>
            <a:fillRect/>
          </a:stretch>
        </p:blipFill>
        <p:spPr>
          <a:xfrm>
            <a:off x="6613825" y="1722750"/>
            <a:ext cx="1968875" cy="1968875"/>
          </a:xfrm>
          <a:prstGeom prst="rect">
            <a:avLst/>
          </a:prstGeom>
          <a:noFill/>
          <a:ln>
            <a:noFill/>
          </a:ln>
        </p:spPr>
      </p:pic>
      <p:pic>
        <p:nvPicPr>
          <p:cNvPr id="172" name="Google Shape;172;p31"/>
          <p:cNvPicPr preferRelativeResize="0"/>
          <p:nvPr/>
        </p:nvPicPr>
        <p:blipFill>
          <a:blip r:embed="rId4">
            <a:alphaModFix/>
          </a:blip>
          <a:stretch>
            <a:fillRect/>
          </a:stretch>
        </p:blipFill>
        <p:spPr>
          <a:xfrm>
            <a:off x="6613650" y="4812275"/>
            <a:ext cx="1969200" cy="1969200"/>
          </a:xfrm>
          <a:prstGeom prst="rect">
            <a:avLst/>
          </a:prstGeom>
          <a:noFill/>
          <a:ln>
            <a:noFill/>
          </a:ln>
        </p:spPr>
      </p:pic>
      <p:sp>
        <p:nvSpPr>
          <p:cNvPr id="173" name="Google Shape;173;p31"/>
          <p:cNvSpPr/>
          <p:nvPr/>
        </p:nvSpPr>
        <p:spPr>
          <a:xfrm>
            <a:off x="7224438" y="3919700"/>
            <a:ext cx="747600" cy="6645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1"/>
          <p:cNvSpPr txBox="1"/>
          <p:nvPr/>
        </p:nvSpPr>
        <p:spPr>
          <a:xfrm>
            <a:off x="0" y="7144000"/>
            <a:ext cx="10680700" cy="4125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GB" sz="1100" dirty="0"/>
              <a:t>Images taken from Wikimedia Commons. For an author and licensing for the upper image see </a:t>
            </a:r>
            <a:r>
              <a:rPr lang="en-GB" sz="1100" u="sng" dirty="0">
                <a:solidFill>
                  <a:schemeClr val="hlink"/>
                </a:solidFill>
                <a:hlinkClick r:id="rId5"/>
              </a:rPr>
              <a:t>here</a:t>
            </a:r>
            <a:r>
              <a:rPr lang="en-GB" sz="1100" dirty="0"/>
              <a:t>, for the second one see </a:t>
            </a:r>
            <a:r>
              <a:rPr lang="en-GB" sz="1100" u="sng" dirty="0">
                <a:solidFill>
                  <a:schemeClr val="hlink"/>
                </a:solidFill>
                <a:hlinkClick r:id="rId6"/>
              </a:rPr>
              <a:t>here</a:t>
            </a:r>
            <a:r>
              <a:rPr lang="en-GB" sz="1100" dirty="0"/>
              <a:t>.</a:t>
            </a:r>
            <a:endParaRPr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1A2F4-A8D3-7A48-A003-73622AC9931A}"/>
              </a:ext>
            </a:extLst>
          </p:cNvPr>
          <p:cNvSpPr>
            <a:spLocks noGrp="1"/>
          </p:cNvSpPr>
          <p:nvPr>
            <p:ph type="title"/>
          </p:nvPr>
        </p:nvSpPr>
        <p:spPr/>
        <p:txBody>
          <a:bodyPr/>
          <a:lstStyle/>
          <a:p>
            <a:r>
              <a:rPr lang="en-GB" dirty="0"/>
              <a:t> Digital Image Filters</a:t>
            </a:r>
          </a:p>
        </p:txBody>
      </p:sp>
      <p:sp>
        <p:nvSpPr>
          <p:cNvPr id="3" name="Content Placeholder 2">
            <a:extLst>
              <a:ext uri="{FF2B5EF4-FFF2-40B4-BE49-F238E27FC236}">
                <a16:creationId xmlns:a16="http://schemas.microsoft.com/office/drawing/2014/main" id="{4C42DB50-53D5-E444-AEC9-75EB2ED12DA8}"/>
              </a:ext>
            </a:extLst>
          </p:cNvPr>
          <p:cNvSpPr>
            <a:spLocks noGrp="1"/>
          </p:cNvSpPr>
          <p:nvPr>
            <p:ph idx="1"/>
          </p:nvPr>
        </p:nvSpPr>
        <p:spPr/>
        <p:txBody>
          <a:bodyPr/>
          <a:lstStyle/>
          <a:p>
            <a:r>
              <a:rPr lang="en-GB"/>
              <a:t>Image filtering – a process in which a number, quantity etc., of image pixels is altered or manipulated according to formal (i.e. mathematical) rules/ operations and result in a new, modified image</a:t>
            </a:r>
          </a:p>
          <a:p>
            <a:r>
              <a:rPr lang="en-GB"/>
              <a:t>Image filtering is called as the context transformation because to get/compute a new pixel value in the modified image it does require an information from a numer of pixels in the source image</a:t>
            </a:r>
            <a:endParaRPr lang="en-GB" dirty="0"/>
          </a:p>
        </p:txBody>
      </p:sp>
      <p:sp>
        <p:nvSpPr>
          <p:cNvPr id="4" name="Footer Placeholder 3">
            <a:extLst>
              <a:ext uri="{FF2B5EF4-FFF2-40B4-BE49-F238E27FC236}">
                <a16:creationId xmlns:a16="http://schemas.microsoft.com/office/drawing/2014/main" id="{6F542DBF-B8EC-B34F-B2B7-84082284ACAD}"/>
              </a:ext>
            </a:extLst>
          </p:cNvPr>
          <p:cNvSpPr>
            <a:spLocks noGrp="1"/>
          </p:cNvSpPr>
          <p:nvPr>
            <p:ph type="ftr" sz="quarter" idx="11"/>
          </p:nvPr>
        </p:nvSpPr>
        <p:spPr/>
        <p:txBody>
          <a:bodyPr/>
          <a:lstStyle/>
          <a:p>
            <a:pPr>
              <a:defRPr/>
            </a:pPr>
            <a:r>
              <a:rPr lang="pl-PL" altLang="pl-PL"/>
              <a:t>www.agh.edu.pl</a:t>
            </a:r>
          </a:p>
        </p:txBody>
      </p:sp>
    </p:spTree>
    <p:extLst>
      <p:ext uri="{BB962C8B-B14F-4D97-AF65-F5344CB8AC3E}">
        <p14:creationId xmlns:p14="http://schemas.microsoft.com/office/powerpoint/2010/main" val="39717238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6F4DE27-221B-C44A-A42A-4E9F6A71AD15}"/>
              </a:ext>
            </a:extLst>
          </p:cNvPr>
          <p:cNvSpPr>
            <a:spLocks noGrp="1"/>
          </p:cNvSpPr>
          <p:nvPr>
            <p:ph type="ftr" sz="quarter" idx="11"/>
          </p:nvPr>
        </p:nvSpPr>
        <p:spPr/>
        <p:txBody>
          <a:bodyPr/>
          <a:lstStyle/>
          <a:p>
            <a:pPr>
              <a:defRPr/>
            </a:pPr>
            <a:r>
              <a:rPr lang="pl-PL" altLang="pl-PL"/>
              <a:t>www.agh.edu.pl</a:t>
            </a:r>
          </a:p>
        </p:txBody>
      </p:sp>
      <p:pic>
        <p:nvPicPr>
          <p:cNvPr id="4" name="Picture 3" descr="Graphical user interface&#10;&#10;Description automatically generated">
            <a:extLst>
              <a:ext uri="{FF2B5EF4-FFF2-40B4-BE49-F238E27FC236}">
                <a16:creationId xmlns:a16="http://schemas.microsoft.com/office/drawing/2014/main" id="{84FD9747-C64C-824E-9D5F-CF4A170D7EFF}"/>
              </a:ext>
            </a:extLst>
          </p:cNvPr>
          <p:cNvPicPr>
            <a:picLocks noChangeAspect="1"/>
          </p:cNvPicPr>
          <p:nvPr/>
        </p:nvPicPr>
        <p:blipFill>
          <a:blip r:embed="rId2"/>
          <a:stretch>
            <a:fillRect/>
          </a:stretch>
        </p:blipFill>
        <p:spPr>
          <a:xfrm>
            <a:off x="6350" y="6350"/>
            <a:ext cx="10668000" cy="7543800"/>
          </a:xfrm>
          <a:prstGeom prst="rect">
            <a:avLst/>
          </a:prstGeom>
        </p:spPr>
      </p:pic>
    </p:spTree>
    <p:extLst>
      <p:ext uri="{BB962C8B-B14F-4D97-AF65-F5344CB8AC3E}">
        <p14:creationId xmlns:p14="http://schemas.microsoft.com/office/powerpoint/2010/main" val="2461699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733CBBA-43BD-0243-B6CE-FEE1D90A0084}"/>
              </a:ext>
            </a:extLst>
          </p:cNvPr>
          <p:cNvSpPr>
            <a:spLocks noGrp="1"/>
          </p:cNvSpPr>
          <p:nvPr>
            <p:ph type="ftr" sz="quarter" idx="11"/>
          </p:nvPr>
        </p:nvSpPr>
        <p:spPr/>
        <p:txBody>
          <a:bodyPr/>
          <a:lstStyle/>
          <a:p>
            <a:pPr>
              <a:defRPr/>
            </a:pPr>
            <a:r>
              <a:rPr lang="pl-PL" altLang="pl-PL"/>
              <a:t>www.agh.edu.pl</a:t>
            </a:r>
          </a:p>
        </p:txBody>
      </p:sp>
      <p:pic>
        <p:nvPicPr>
          <p:cNvPr id="4" name="Picture 3" descr="Graphical user interface, website&#10;&#10;Description automatically generated">
            <a:extLst>
              <a:ext uri="{FF2B5EF4-FFF2-40B4-BE49-F238E27FC236}">
                <a16:creationId xmlns:a16="http://schemas.microsoft.com/office/drawing/2014/main" id="{33BCFB9B-3B4E-0040-B949-E2C28115121D}"/>
              </a:ext>
            </a:extLst>
          </p:cNvPr>
          <p:cNvPicPr>
            <a:picLocks noChangeAspect="1"/>
          </p:cNvPicPr>
          <p:nvPr/>
        </p:nvPicPr>
        <p:blipFill>
          <a:blip r:embed="rId2"/>
          <a:stretch>
            <a:fillRect/>
          </a:stretch>
        </p:blipFill>
        <p:spPr>
          <a:xfrm>
            <a:off x="6350" y="6350"/>
            <a:ext cx="10668000" cy="7543800"/>
          </a:xfrm>
          <a:prstGeom prst="rect">
            <a:avLst/>
          </a:prstGeom>
        </p:spPr>
      </p:pic>
    </p:spTree>
    <p:extLst>
      <p:ext uri="{BB962C8B-B14F-4D97-AF65-F5344CB8AC3E}">
        <p14:creationId xmlns:p14="http://schemas.microsoft.com/office/powerpoint/2010/main" val="38817808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6070C2-2220-234B-8A19-5FD6E405B245}"/>
              </a:ext>
            </a:extLst>
          </p:cNvPr>
          <p:cNvSpPr>
            <a:spLocks noGrp="1"/>
          </p:cNvSpPr>
          <p:nvPr>
            <p:ph type="title"/>
          </p:nvPr>
        </p:nvSpPr>
        <p:spPr/>
        <p:txBody>
          <a:bodyPr/>
          <a:lstStyle/>
          <a:p>
            <a:r>
              <a:rPr lang="en-GB" dirty="0"/>
              <a:t>Digital Image Filters as Part of the Pre-Processing for Artificial Intelligence</a:t>
            </a:r>
          </a:p>
        </p:txBody>
      </p:sp>
      <p:sp>
        <p:nvSpPr>
          <p:cNvPr id="3" name="Content Placeholder 2">
            <a:extLst>
              <a:ext uri="{FF2B5EF4-FFF2-40B4-BE49-F238E27FC236}">
                <a16:creationId xmlns:a16="http://schemas.microsoft.com/office/drawing/2014/main" id="{81FBE7F8-5B4E-9946-9ECC-7E89E6F03115}"/>
              </a:ext>
            </a:extLst>
          </p:cNvPr>
          <p:cNvSpPr>
            <a:spLocks noGrp="1"/>
          </p:cNvSpPr>
          <p:nvPr>
            <p:ph idx="1"/>
          </p:nvPr>
        </p:nvSpPr>
        <p:spPr/>
        <p:txBody>
          <a:bodyPr>
            <a:normAutofit fontScale="92500" lnSpcReduction="20000"/>
          </a:bodyPr>
          <a:lstStyle/>
          <a:p>
            <a:r>
              <a:rPr lang="en-GB" dirty="0"/>
              <a:t>Before a computer vision method can be applied to image data in order to extract some specific piece of information, it is usually necessary to process the data in order to assure that it satisfies certain assumptions implied by the method</a:t>
            </a:r>
          </a:p>
          <a:p>
            <a:r>
              <a:rPr lang="en-GB" dirty="0"/>
              <a:t>Examples are:</a:t>
            </a:r>
          </a:p>
          <a:p>
            <a:pPr lvl="1"/>
            <a:r>
              <a:rPr lang="en-GB" b="1" dirty="0"/>
              <a:t>Digital image filters</a:t>
            </a:r>
          </a:p>
          <a:p>
            <a:pPr lvl="1"/>
            <a:r>
              <a:rPr lang="en-GB" dirty="0"/>
              <a:t>Re-sampling to assure that the image coordinate system is correct</a:t>
            </a:r>
          </a:p>
          <a:p>
            <a:pPr lvl="1"/>
            <a:r>
              <a:rPr lang="en-GB" dirty="0"/>
              <a:t>Noise reduction to assure that sensor noise does not introduce false information</a:t>
            </a:r>
          </a:p>
          <a:p>
            <a:pPr lvl="1"/>
            <a:r>
              <a:rPr lang="en-GB" dirty="0"/>
              <a:t>Contrast enhancement to assure that relevant information can be detected</a:t>
            </a:r>
          </a:p>
          <a:p>
            <a:pPr lvl="1"/>
            <a:r>
              <a:rPr lang="en-GB" dirty="0"/>
              <a:t>Scale space representation to enhance image structures at locally appropriate scales</a:t>
            </a:r>
          </a:p>
        </p:txBody>
      </p:sp>
      <p:sp>
        <p:nvSpPr>
          <p:cNvPr id="4" name="Footer Placeholder 3">
            <a:extLst>
              <a:ext uri="{FF2B5EF4-FFF2-40B4-BE49-F238E27FC236}">
                <a16:creationId xmlns:a16="http://schemas.microsoft.com/office/drawing/2014/main" id="{425B6724-28C2-3B45-BE9D-BE31E034F1BE}"/>
              </a:ext>
            </a:extLst>
          </p:cNvPr>
          <p:cNvSpPr>
            <a:spLocks noGrp="1"/>
          </p:cNvSpPr>
          <p:nvPr>
            <p:ph type="ftr" sz="quarter" idx="11"/>
          </p:nvPr>
        </p:nvSpPr>
        <p:spPr/>
        <p:txBody>
          <a:bodyPr/>
          <a:lstStyle/>
          <a:p>
            <a:pPr>
              <a:defRPr/>
            </a:pPr>
            <a:r>
              <a:rPr lang="pl-PL" altLang="pl-PL"/>
              <a:t>www.agh.edu.pl</a:t>
            </a:r>
          </a:p>
        </p:txBody>
      </p:sp>
    </p:spTree>
    <p:extLst>
      <p:ext uri="{BB962C8B-B14F-4D97-AF65-F5344CB8AC3E}">
        <p14:creationId xmlns:p14="http://schemas.microsoft.com/office/powerpoint/2010/main" val="37425517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E1D30391-21A3-F648-9504-4C1DF461146A}"/>
              </a:ext>
            </a:extLst>
          </p:cNvPr>
          <p:cNvSpPr>
            <a:spLocks noGrp="1"/>
          </p:cNvSpPr>
          <p:nvPr>
            <p:ph type="ftr" sz="quarter" idx="11"/>
          </p:nvPr>
        </p:nvSpPr>
        <p:spPr/>
        <p:txBody>
          <a:bodyPr/>
          <a:lstStyle/>
          <a:p>
            <a:pPr>
              <a:defRPr/>
            </a:pPr>
            <a:r>
              <a:rPr lang="pl-PL" altLang="pl-PL"/>
              <a:t>www.agh.edu.pl</a:t>
            </a:r>
          </a:p>
        </p:txBody>
      </p:sp>
      <p:pic>
        <p:nvPicPr>
          <p:cNvPr id="4" name="Picture 3" descr="Diagram&#10;&#10;Description automatically generated">
            <a:extLst>
              <a:ext uri="{FF2B5EF4-FFF2-40B4-BE49-F238E27FC236}">
                <a16:creationId xmlns:a16="http://schemas.microsoft.com/office/drawing/2014/main" id="{EBF0E2A6-CDAD-944E-BBC4-FF7A7F6DECDC}"/>
              </a:ext>
            </a:extLst>
          </p:cNvPr>
          <p:cNvPicPr>
            <a:picLocks noChangeAspect="1"/>
          </p:cNvPicPr>
          <p:nvPr/>
        </p:nvPicPr>
        <p:blipFill>
          <a:blip r:embed="rId2"/>
          <a:stretch>
            <a:fillRect/>
          </a:stretch>
        </p:blipFill>
        <p:spPr>
          <a:xfrm>
            <a:off x="6350" y="6350"/>
            <a:ext cx="10668000" cy="7543800"/>
          </a:xfrm>
          <a:prstGeom prst="rect">
            <a:avLst/>
          </a:prstGeom>
        </p:spPr>
      </p:pic>
    </p:spTree>
    <p:extLst>
      <p:ext uri="{BB962C8B-B14F-4D97-AF65-F5344CB8AC3E}">
        <p14:creationId xmlns:p14="http://schemas.microsoft.com/office/powerpoint/2010/main" val="3227613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4F7BFF3-711A-C248-B778-7E3E1CAD3109}"/>
              </a:ext>
            </a:extLst>
          </p:cNvPr>
          <p:cNvSpPr>
            <a:spLocks noGrp="1"/>
          </p:cNvSpPr>
          <p:nvPr>
            <p:ph type="ftr" sz="quarter" idx="11"/>
          </p:nvPr>
        </p:nvSpPr>
        <p:spPr/>
        <p:txBody>
          <a:bodyPr/>
          <a:lstStyle/>
          <a:p>
            <a:pPr>
              <a:defRPr/>
            </a:pPr>
            <a:r>
              <a:rPr lang="pl-PL" altLang="pl-PL"/>
              <a:t>www.agh.edu.pl</a:t>
            </a:r>
          </a:p>
        </p:txBody>
      </p:sp>
      <p:pic>
        <p:nvPicPr>
          <p:cNvPr id="4" name="Picture 3" descr="Diagram&#10;&#10;Description automatically generated">
            <a:extLst>
              <a:ext uri="{FF2B5EF4-FFF2-40B4-BE49-F238E27FC236}">
                <a16:creationId xmlns:a16="http://schemas.microsoft.com/office/drawing/2014/main" id="{527FAE05-DF03-8744-AB3C-8C5E0733FFC0}"/>
              </a:ext>
            </a:extLst>
          </p:cNvPr>
          <p:cNvPicPr>
            <a:picLocks noChangeAspect="1"/>
          </p:cNvPicPr>
          <p:nvPr/>
        </p:nvPicPr>
        <p:blipFill>
          <a:blip r:embed="rId2"/>
          <a:stretch>
            <a:fillRect/>
          </a:stretch>
        </p:blipFill>
        <p:spPr>
          <a:xfrm>
            <a:off x="6350" y="6350"/>
            <a:ext cx="10668000" cy="7543800"/>
          </a:xfrm>
          <a:prstGeom prst="rect">
            <a:avLst/>
          </a:prstGeom>
        </p:spPr>
      </p:pic>
    </p:spTree>
    <p:extLst>
      <p:ext uri="{BB962C8B-B14F-4D97-AF65-F5344CB8AC3E}">
        <p14:creationId xmlns:p14="http://schemas.microsoft.com/office/powerpoint/2010/main" val="22851673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CF0E2E86-61CB-344A-9075-52928D92E749}"/>
              </a:ext>
            </a:extLst>
          </p:cNvPr>
          <p:cNvSpPr>
            <a:spLocks noGrp="1"/>
          </p:cNvSpPr>
          <p:nvPr>
            <p:ph type="ftr" sz="quarter" idx="11"/>
          </p:nvPr>
        </p:nvSpPr>
        <p:spPr/>
        <p:txBody>
          <a:bodyPr/>
          <a:lstStyle/>
          <a:p>
            <a:pPr>
              <a:defRPr/>
            </a:pPr>
            <a:r>
              <a:rPr lang="pl-PL" altLang="pl-PL"/>
              <a:t>www.agh.edu.pl</a:t>
            </a:r>
          </a:p>
        </p:txBody>
      </p:sp>
      <p:pic>
        <p:nvPicPr>
          <p:cNvPr id="4" name="Picture 3" descr="Diagram&#10;&#10;Description automatically generated">
            <a:extLst>
              <a:ext uri="{FF2B5EF4-FFF2-40B4-BE49-F238E27FC236}">
                <a16:creationId xmlns:a16="http://schemas.microsoft.com/office/drawing/2014/main" id="{CA5FB167-0B55-814D-9B74-4C328C88968C}"/>
              </a:ext>
            </a:extLst>
          </p:cNvPr>
          <p:cNvPicPr>
            <a:picLocks noChangeAspect="1"/>
          </p:cNvPicPr>
          <p:nvPr/>
        </p:nvPicPr>
        <p:blipFill>
          <a:blip r:embed="rId2"/>
          <a:stretch>
            <a:fillRect/>
          </a:stretch>
        </p:blipFill>
        <p:spPr>
          <a:xfrm>
            <a:off x="6350" y="6350"/>
            <a:ext cx="10668000" cy="7543800"/>
          </a:xfrm>
          <a:prstGeom prst="rect">
            <a:avLst/>
          </a:prstGeom>
        </p:spPr>
      </p:pic>
    </p:spTree>
    <p:extLst>
      <p:ext uri="{BB962C8B-B14F-4D97-AF65-F5344CB8AC3E}">
        <p14:creationId xmlns:p14="http://schemas.microsoft.com/office/powerpoint/2010/main" val="19956411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D9D5B0-CD8F-3245-9DAE-D7CB7F151A7A}"/>
              </a:ext>
            </a:extLst>
          </p:cNvPr>
          <p:cNvSpPr>
            <a:spLocks noGrp="1"/>
          </p:cNvSpPr>
          <p:nvPr>
            <p:ph type="title"/>
          </p:nvPr>
        </p:nvSpPr>
        <p:spPr/>
        <p:txBody>
          <a:bodyPr/>
          <a:lstStyle/>
          <a:p>
            <a:r>
              <a:rPr lang="en-GB" dirty="0"/>
              <a:t> Filtering in the Spatial Domain</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96712240-5C05-9045-B00F-8A8433ABA558}"/>
                  </a:ext>
                </a:extLst>
              </p:cNvPr>
              <p:cNvSpPr>
                <a:spLocks noGrp="1"/>
              </p:cNvSpPr>
              <p:nvPr>
                <p:ph idx="1"/>
              </p:nvPr>
            </p:nvSpPr>
            <p:spPr/>
            <p:txBody>
              <a:bodyPr/>
              <a:lstStyle/>
              <a:p>
                <a:pPr marL="0" indent="0">
                  <a:buNone/>
                </a:pPr>
                <a:r>
                  <a:rPr lang="en-GB" dirty="0"/>
                  <a:t>Each neighbour pixel has an input onto the final pixel value (after filtering) according to the formula:</a:t>
                </a:r>
              </a:p>
              <a:p>
                <a:pPr marL="0" indent="0">
                  <a:buNone/>
                </a:pPr>
                <a14:m>
                  <m:oMathPara xmlns:m="http://schemas.openxmlformats.org/officeDocument/2006/math">
                    <m:oMathParaPr>
                      <m:jc m:val="centerGroup"/>
                    </m:oMathParaPr>
                    <m:oMath xmlns:m="http://schemas.openxmlformats.org/officeDocument/2006/math">
                      <m:r>
                        <a:rPr lang="pl-PL" b="0" i="1" smtClean="0">
                          <a:latin typeface="Cambria Math" panose="02040503050406030204" pitchFamily="18" charset="0"/>
                        </a:rPr>
                        <m:t>𝑝</m:t>
                      </m:r>
                      <m:d>
                        <m:dPr>
                          <m:begChr m:val="["/>
                          <m:endChr m:val="]"/>
                          <m:ctrlPr>
                            <a:rPr lang="pl-PL" b="0" i="1" smtClean="0">
                              <a:latin typeface="Cambria Math" panose="02040503050406030204" pitchFamily="18" charset="0"/>
                            </a:rPr>
                          </m:ctrlPr>
                        </m:dPr>
                        <m:e>
                          <m:r>
                            <a:rPr lang="pl-PL" b="0" i="1" smtClean="0">
                              <a:latin typeface="Cambria Math" panose="02040503050406030204" pitchFamily="18" charset="0"/>
                            </a:rPr>
                            <m:t>𝑚</m:t>
                          </m:r>
                          <m:r>
                            <a:rPr lang="pl-PL" b="0" i="1" smtClean="0">
                              <a:latin typeface="Cambria Math" panose="02040503050406030204" pitchFamily="18" charset="0"/>
                            </a:rPr>
                            <m:t>,</m:t>
                          </m:r>
                          <m:r>
                            <a:rPr lang="pl-PL" b="0" i="1" smtClean="0">
                              <a:latin typeface="Cambria Math" panose="02040503050406030204" pitchFamily="18" charset="0"/>
                            </a:rPr>
                            <m:t>𝑛</m:t>
                          </m:r>
                        </m:e>
                      </m:d>
                      <m:r>
                        <a:rPr lang="pl-PL" b="0" i="1" smtClean="0">
                          <a:latin typeface="Cambria Math" panose="02040503050406030204" pitchFamily="18" charset="0"/>
                        </a:rPr>
                        <m:t>=</m:t>
                      </m:r>
                      <m:f>
                        <m:fPr>
                          <m:ctrlPr>
                            <a:rPr lang="pl-PL" b="0" i="1" smtClean="0">
                              <a:latin typeface="Cambria Math" panose="02040503050406030204" pitchFamily="18" charset="0"/>
                            </a:rPr>
                          </m:ctrlPr>
                        </m:fPr>
                        <m:num>
                          <m:d>
                            <m:dPr>
                              <m:ctrlPr>
                                <a:rPr lang="pl-PL" b="0" i="1" smtClean="0">
                                  <a:latin typeface="Cambria Math" panose="02040503050406030204" pitchFamily="18" charset="0"/>
                                </a:rPr>
                              </m:ctrlPr>
                            </m:dPr>
                            <m:e>
                              <m:nary>
                                <m:naryPr>
                                  <m:chr m:val="∑"/>
                                  <m:supHide m:val="on"/>
                                  <m:ctrlPr>
                                    <a:rPr lang="pl-PL" b="0" i="1" smtClean="0">
                                      <a:latin typeface="Cambria Math" panose="02040503050406030204" pitchFamily="18" charset="0"/>
                                    </a:rPr>
                                  </m:ctrlPr>
                                </m:naryPr>
                                <m:sub>
                                  <m:r>
                                    <m:rPr>
                                      <m:brk m:alnAt="7"/>
                                    </m:rPr>
                                    <a:rPr lang="pl-PL" b="0" i="1" smtClean="0">
                                      <a:latin typeface="Cambria Math" panose="02040503050406030204" pitchFamily="18" charset="0"/>
                                    </a:rPr>
                                    <m:t>𝑎</m:t>
                                  </m:r>
                                </m:sub>
                                <m:sup/>
                                <m:e>
                                  <m:nary>
                                    <m:naryPr>
                                      <m:chr m:val="∑"/>
                                      <m:supHide m:val="on"/>
                                      <m:ctrlPr>
                                        <a:rPr lang="pl-PL" b="0" i="1" smtClean="0">
                                          <a:latin typeface="Cambria Math" panose="02040503050406030204" pitchFamily="18" charset="0"/>
                                        </a:rPr>
                                      </m:ctrlPr>
                                    </m:naryPr>
                                    <m:sub>
                                      <m:r>
                                        <m:rPr>
                                          <m:brk m:alnAt="7"/>
                                        </m:rPr>
                                        <a:rPr lang="pl-PL" b="0" i="1" smtClean="0">
                                          <a:latin typeface="Cambria Math" panose="02040503050406030204" pitchFamily="18" charset="0"/>
                                        </a:rPr>
                                        <m:t>𝑏</m:t>
                                      </m:r>
                                    </m:sub>
                                    <m:sup/>
                                    <m:e>
                                      <m:r>
                                        <a:rPr lang="pl-PL" b="0" i="1" smtClean="0">
                                          <a:latin typeface="Cambria Math" panose="02040503050406030204" pitchFamily="18" charset="0"/>
                                        </a:rPr>
                                        <m:t>𝑝𝑧</m:t>
                                      </m:r>
                                      <m:d>
                                        <m:dPr>
                                          <m:begChr m:val="["/>
                                          <m:endChr m:val="]"/>
                                          <m:ctrlPr>
                                            <a:rPr lang="pl-PL" b="0" i="1" smtClean="0">
                                              <a:latin typeface="Cambria Math" panose="02040503050406030204" pitchFamily="18" charset="0"/>
                                            </a:rPr>
                                          </m:ctrlPr>
                                        </m:dPr>
                                        <m:e>
                                          <m:r>
                                            <a:rPr lang="pl-PL" b="0" i="1" smtClean="0">
                                              <a:latin typeface="Cambria Math" panose="02040503050406030204" pitchFamily="18" charset="0"/>
                                            </a:rPr>
                                            <m:t>𝑎</m:t>
                                          </m:r>
                                          <m:r>
                                            <a:rPr lang="pl-PL" b="0" i="1" smtClean="0">
                                              <a:latin typeface="Cambria Math" panose="02040503050406030204" pitchFamily="18" charset="0"/>
                                            </a:rPr>
                                            <m:t>,</m:t>
                                          </m:r>
                                          <m:r>
                                            <a:rPr lang="pl-PL" b="0" i="1" smtClean="0">
                                              <a:latin typeface="Cambria Math" panose="02040503050406030204" pitchFamily="18" charset="0"/>
                                            </a:rPr>
                                            <m:t>𝑏</m:t>
                                          </m:r>
                                        </m:e>
                                      </m:d>
                                    </m:e>
                                  </m:nary>
                                  <m:r>
                                    <a:rPr lang="pl-PL" b="0" i="1" smtClean="0">
                                      <a:latin typeface="Cambria Math" panose="02040503050406030204" pitchFamily="18" charset="0"/>
                                      <a:ea typeface="Cambria Math" panose="02040503050406030204" pitchFamily="18" charset="0"/>
                                    </a:rPr>
                                    <m:t>∙</m:t>
                                  </m:r>
                                  <m:r>
                                    <a:rPr lang="pl-PL" b="0" i="1" smtClean="0">
                                      <a:latin typeface="Cambria Math" panose="02040503050406030204" pitchFamily="18" charset="0"/>
                                      <a:ea typeface="Cambria Math" panose="02040503050406030204" pitchFamily="18" charset="0"/>
                                    </a:rPr>
                                    <m:t>𝑝𝑓</m:t>
                                  </m:r>
                                  <m:d>
                                    <m:dPr>
                                      <m:begChr m:val="["/>
                                      <m:endChr m:val="]"/>
                                      <m:ctrlPr>
                                        <a:rPr lang="pl-PL" b="0" i="1" smtClean="0">
                                          <a:latin typeface="Cambria Math" panose="02040503050406030204" pitchFamily="18" charset="0"/>
                                          <a:ea typeface="Cambria Math" panose="02040503050406030204" pitchFamily="18" charset="0"/>
                                        </a:rPr>
                                      </m:ctrlPr>
                                    </m:dPr>
                                    <m:e>
                                      <m:r>
                                        <a:rPr lang="pl-PL" b="0" i="1" smtClean="0">
                                          <a:latin typeface="Cambria Math" panose="02040503050406030204" pitchFamily="18" charset="0"/>
                                          <a:ea typeface="Cambria Math" panose="02040503050406030204" pitchFamily="18" charset="0"/>
                                        </a:rPr>
                                        <m:t>𝑚</m:t>
                                      </m:r>
                                      <m:r>
                                        <a:rPr lang="pl-PL" b="0" i="1" smtClean="0">
                                          <a:latin typeface="Cambria Math" panose="02040503050406030204" pitchFamily="18" charset="0"/>
                                          <a:ea typeface="Cambria Math" panose="02040503050406030204" pitchFamily="18" charset="0"/>
                                        </a:rPr>
                                        <m:t>−</m:t>
                                      </m:r>
                                      <m:r>
                                        <a:rPr lang="pl-PL" b="0" i="1" smtClean="0">
                                          <a:latin typeface="Cambria Math" panose="02040503050406030204" pitchFamily="18" charset="0"/>
                                          <a:ea typeface="Cambria Math" panose="02040503050406030204" pitchFamily="18" charset="0"/>
                                        </a:rPr>
                                        <m:t>𝑎</m:t>
                                      </m:r>
                                      <m:r>
                                        <a:rPr lang="pl-PL" b="0" i="1" smtClean="0">
                                          <a:latin typeface="Cambria Math" panose="02040503050406030204" pitchFamily="18" charset="0"/>
                                          <a:ea typeface="Cambria Math" panose="02040503050406030204" pitchFamily="18" charset="0"/>
                                        </a:rPr>
                                        <m:t>,</m:t>
                                      </m:r>
                                      <m:r>
                                        <a:rPr lang="pl-PL" b="0" i="1" smtClean="0">
                                          <a:latin typeface="Cambria Math" panose="02040503050406030204" pitchFamily="18" charset="0"/>
                                          <a:ea typeface="Cambria Math" panose="02040503050406030204" pitchFamily="18" charset="0"/>
                                        </a:rPr>
                                        <m:t>𝑛</m:t>
                                      </m:r>
                                      <m:r>
                                        <a:rPr lang="pl-PL" b="0" i="1" smtClean="0">
                                          <a:latin typeface="Cambria Math" panose="02040503050406030204" pitchFamily="18" charset="0"/>
                                          <a:ea typeface="Cambria Math" panose="02040503050406030204" pitchFamily="18" charset="0"/>
                                        </a:rPr>
                                        <m:t>−</m:t>
                                      </m:r>
                                      <m:r>
                                        <a:rPr lang="pl-PL" b="0" i="1" smtClean="0">
                                          <a:latin typeface="Cambria Math" panose="02040503050406030204" pitchFamily="18" charset="0"/>
                                          <a:ea typeface="Cambria Math" panose="02040503050406030204" pitchFamily="18" charset="0"/>
                                        </a:rPr>
                                        <m:t>𝑏</m:t>
                                      </m:r>
                                    </m:e>
                                  </m:d>
                                </m:e>
                              </m:nary>
                            </m:e>
                          </m:d>
                        </m:num>
                        <m:den>
                          <m:r>
                            <a:rPr lang="pl-PL" b="0" i="1" smtClean="0">
                              <a:latin typeface="Cambria Math" panose="02040503050406030204" pitchFamily="18" charset="0"/>
                            </a:rPr>
                            <m:t>𝐾</m:t>
                          </m:r>
                        </m:den>
                      </m:f>
                    </m:oMath>
                  </m:oMathPara>
                </a14:m>
                <a:endParaRPr lang="en-GB" dirty="0"/>
              </a:p>
              <a:p>
                <a14:m>
                  <m:oMath xmlns:m="http://schemas.openxmlformats.org/officeDocument/2006/math">
                    <m:r>
                      <a:rPr lang="en-GB" i="1" dirty="0" smtClean="0">
                        <a:latin typeface="Cambria Math" panose="02040503050406030204" pitchFamily="18" charset="0"/>
                      </a:rPr>
                      <m:t>𝑝</m:t>
                    </m:r>
                  </m:oMath>
                </a14:m>
                <a:r>
                  <a:rPr lang="en-GB" dirty="0"/>
                  <a:t> 	– pixel value after filtering,</a:t>
                </a:r>
              </a:p>
              <a:p>
                <a14:m>
                  <m:oMath xmlns:m="http://schemas.openxmlformats.org/officeDocument/2006/math">
                    <m:r>
                      <a:rPr lang="en-GB" i="1" dirty="0" smtClean="0">
                        <a:latin typeface="Cambria Math" panose="02040503050406030204" pitchFamily="18" charset="0"/>
                      </a:rPr>
                      <m:t>𝑝𝑧</m:t>
                    </m:r>
                  </m:oMath>
                </a14:m>
                <a:r>
                  <a:rPr lang="en-GB" dirty="0"/>
                  <a:t> 	– subsequent pixel value of the original image,</a:t>
                </a:r>
              </a:p>
              <a:p>
                <a14:m>
                  <m:oMath xmlns:m="http://schemas.openxmlformats.org/officeDocument/2006/math">
                    <m:r>
                      <a:rPr lang="en-GB" i="1" dirty="0" smtClean="0">
                        <a:latin typeface="Cambria Math" panose="02040503050406030204" pitchFamily="18" charset="0"/>
                      </a:rPr>
                      <m:t>𝑝𝑓</m:t>
                    </m:r>
                  </m:oMath>
                </a14:m>
                <a:r>
                  <a:rPr lang="en-GB" dirty="0"/>
                  <a:t> 	– subsequent weight value in a filter,</a:t>
                </a:r>
              </a:p>
              <a:p>
                <a14:m>
                  <m:oMath xmlns:m="http://schemas.openxmlformats.org/officeDocument/2006/math">
                    <m:r>
                      <a:rPr lang="en-GB" i="1" dirty="0" smtClean="0">
                        <a:latin typeface="Cambria Math" panose="02040503050406030204" pitchFamily="18" charset="0"/>
                      </a:rPr>
                      <m:t>𝐾</m:t>
                    </m:r>
                  </m:oMath>
                </a14:m>
                <a:r>
                  <a:rPr lang="en-GB" dirty="0"/>
                  <a:t> 	– the sum of weight values in a filter, </a:t>
                </a:r>
                <a:r>
                  <a:rPr lang="en-GB" dirty="0" err="1"/>
                  <a:t>ev</a:t>
                </a:r>
                <a:r>
                  <a:rPr lang="en-GB" dirty="0"/>
                  <a:t>. </a:t>
                </a:r>
                <a14:m>
                  <m:oMath xmlns:m="http://schemas.openxmlformats.org/officeDocument/2006/math">
                    <m:r>
                      <a:rPr lang="en-GB" i="1" dirty="0" smtClean="0">
                        <a:latin typeface="Cambria Math" panose="02040503050406030204" pitchFamily="18" charset="0"/>
                      </a:rPr>
                      <m:t>1</m:t>
                    </m:r>
                  </m:oMath>
                </a14:m>
                <a:r>
                  <a:rPr lang="en-GB" dirty="0"/>
                  <a:t> if the sum is </a:t>
                </a:r>
                <a14:m>
                  <m:oMath xmlns:m="http://schemas.openxmlformats.org/officeDocument/2006/math">
                    <m:r>
                      <a:rPr lang="en-GB" i="1" dirty="0" smtClean="0">
                        <a:latin typeface="Cambria Math" panose="02040503050406030204" pitchFamily="18" charset="0"/>
                      </a:rPr>
                      <m:t>0</m:t>
                    </m:r>
                  </m:oMath>
                </a14:m>
                <a:r>
                  <a:rPr lang="en-GB" dirty="0"/>
                  <a:t>.</a:t>
                </a:r>
              </a:p>
            </p:txBody>
          </p:sp>
        </mc:Choice>
        <mc:Fallback xmlns="">
          <p:sp>
            <p:nvSpPr>
              <p:cNvPr id="3" name="Content Placeholder 2">
                <a:extLst>
                  <a:ext uri="{FF2B5EF4-FFF2-40B4-BE49-F238E27FC236}">
                    <a16:creationId xmlns:a16="http://schemas.microsoft.com/office/drawing/2014/main" id="{96712240-5C05-9045-B00F-8A8433ABA558}"/>
                  </a:ext>
                </a:extLst>
              </p:cNvPr>
              <p:cNvSpPr>
                <a:spLocks noGrp="1" noRot="1" noChangeAspect="1" noMove="1" noResize="1" noEditPoints="1" noAdjustHandles="1" noChangeArrowheads="1" noChangeShapeType="1" noTextEdit="1"/>
              </p:cNvSpPr>
              <p:nvPr>
                <p:ph idx="1"/>
              </p:nvPr>
            </p:nvSpPr>
            <p:spPr>
              <a:blipFill>
                <a:blip r:embed="rId2"/>
                <a:stretch>
                  <a:fillRect l="-1370" t="-1279" r="-2283" b="-512"/>
                </a:stretch>
              </a:blipFill>
            </p:spPr>
            <p:txBody>
              <a:bodyPr/>
              <a:lstStyle/>
              <a:p>
                <a:r>
                  <a:rPr lang="pl-PL">
                    <a:noFill/>
                  </a:rPr>
                  <a:t> </a:t>
                </a:r>
              </a:p>
            </p:txBody>
          </p:sp>
        </mc:Fallback>
      </mc:AlternateContent>
      <p:sp>
        <p:nvSpPr>
          <p:cNvPr id="4" name="Footer Placeholder 3">
            <a:extLst>
              <a:ext uri="{FF2B5EF4-FFF2-40B4-BE49-F238E27FC236}">
                <a16:creationId xmlns:a16="http://schemas.microsoft.com/office/drawing/2014/main" id="{8E71DB3A-0486-374D-85CF-447BBEB198F6}"/>
              </a:ext>
            </a:extLst>
          </p:cNvPr>
          <p:cNvSpPr>
            <a:spLocks noGrp="1"/>
          </p:cNvSpPr>
          <p:nvPr>
            <p:ph type="ftr" sz="quarter" idx="11"/>
          </p:nvPr>
        </p:nvSpPr>
        <p:spPr/>
        <p:txBody>
          <a:bodyPr/>
          <a:lstStyle/>
          <a:p>
            <a:pPr>
              <a:defRPr/>
            </a:pPr>
            <a:r>
              <a:rPr lang="pl-PL" altLang="pl-PL"/>
              <a:t>www.agh.edu.pl</a:t>
            </a:r>
          </a:p>
        </p:txBody>
      </p:sp>
    </p:spTree>
    <p:extLst>
      <p:ext uri="{BB962C8B-B14F-4D97-AF65-F5344CB8AC3E}">
        <p14:creationId xmlns:p14="http://schemas.microsoft.com/office/powerpoint/2010/main" val="2825369545"/>
      </p:ext>
    </p:extLst>
  </p:cSld>
  <p:clrMapOvr>
    <a:masterClrMapping/>
  </p:clrMapOvr>
</p:sld>
</file>

<file path=ppt/theme/theme1.xml><?xml version="1.0" encoding="utf-8"?>
<a:theme xmlns:a="http://schemas.openxmlformats.org/drawingml/2006/main" name="Projekt domyślny">
  <a:themeElements>
    <a:clrScheme name="Niestandardowy 2">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FFFFFF"/>
      </a:hlink>
      <a:folHlink>
        <a:srgbClr val="FFFFFF"/>
      </a:folHlink>
    </a:clrScheme>
    <a:fontScheme name="Projekt domyślny">
      <a:majorFont>
        <a:latin typeface="Verdana"/>
        <a:ea typeface=""/>
        <a:cs typeface=""/>
      </a:majorFont>
      <a:minorFont>
        <a:latin typeface="Verdana"/>
        <a:ea typeface=""/>
        <a:cs typeface=""/>
      </a:minorFont>
    </a:fontScheme>
    <a:fmtScheme name="Pakiet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Projekt domyśln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ojekt domyślny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rojekt domyślny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rojekt domyślny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rojekt domyślny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rojekt domyślny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rojekt domyślny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rojekt domyślny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rojekt domyślny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rojekt domyślny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rojekt domyślny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rojekt domyślny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Projekt domyślny">
  <a:themeElements>
    <a:clrScheme name="Niestandardowy 2">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FFFFFF"/>
      </a:hlink>
      <a:folHlink>
        <a:srgbClr val="FFFFFF"/>
      </a:folHlink>
    </a:clrScheme>
    <a:fontScheme name="Projekt domyślny">
      <a:majorFont>
        <a:latin typeface="Verdana"/>
        <a:ea typeface=""/>
        <a:cs typeface=""/>
      </a:majorFont>
      <a:minorFont>
        <a:latin typeface="Verdana"/>
        <a:ea typeface=""/>
        <a:cs typeface=""/>
      </a:minorFont>
    </a:fontScheme>
    <a:fmtScheme name="Pakiet 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Projekt domyślny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Projekt domyślny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Projekt domyślny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Projekt domyślny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Projekt domyślny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Projekt domyślny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Projekt domyślny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Projekt domyślny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Projekt domyślny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Projekt domyślny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Projekt domyślny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Projekt domyślny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Motyw pakietu Office">
  <a:themeElements>
    <a:clrScheme name="">
      <a:dk1>
        <a:srgbClr val="000000"/>
      </a:dk1>
      <a:lt1>
        <a:srgbClr val="FFFFFF"/>
      </a:lt1>
      <a:dk2>
        <a:srgbClr val="A7A7A7"/>
      </a:dk2>
      <a:lt2>
        <a:srgbClr val="535353"/>
      </a:lt2>
      <a:accent1>
        <a:srgbClr val="BBE0E3"/>
      </a:accent1>
      <a:accent2>
        <a:srgbClr val="333399"/>
      </a:accent2>
      <a:accent3>
        <a:srgbClr val="FFFFFF"/>
      </a:accent3>
      <a:accent4>
        <a:srgbClr val="000000"/>
      </a:accent4>
      <a:accent5>
        <a:srgbClr val="DAEDEF"/>
      </a:accent5>
      <a:accent6>
        <a:srgbClr val="2D2D8A"/>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agh_prezentacja_1.1_en</Template>
  <TotalTime>51</TotalTime>
  <Words>957</Words>
  <Application>Microsoft Macintosh PowerPoint</Application>
  <PresentationFormat>Custom</PresentationFormat>
  <Paragraphs>135</Paragraphs>
  <Slides>16</Slides>
  <Notes>8</Notes>
  <HiddenSlides>0</HiddenSlides>
  <MMClips>0</MMClips>
  <ScaleCrop>false</ScaleCrop>
  <HeadingPairs>
    <vt:vector size="6" baseType="variant">
      <vt:variant>
        <vt:lpstr>Fonts Used</vt:lpstr>
      </vt:variant>
      <vt:variant>
        <vt:i4>4</vt:i4>
      </vt:variant>
      <vt:variant>
        <vt:lpstr>Theme</vt:lpstr>
      </vt:variant>
      <vt:variant>
        <vt:i4>2</vt:i4>
      </vt:variant>
      <vt:variant>
        <vt:lpstr>Slide Titles</vt:lpstr>
      </vt:variant>
      <vt:variant>
        <vt:i4>16</vt:i4>
      </vt:variant>
    </vt:vector>
  </HeadingPairs>
  <TitlesOfParts>
    <vt:vector size="22" baseType="lpstr">
      <vt:lpstr>Cambria Math</vt:lpstr>
      <vt:lpstr>Arial</vt:lpstr>
      <vt:lpstr>Verdana</vt:lpstr>
      <vt:lpstr>Helvetica Neue</vt:lpstr>
      <vt:lpstr>Projekt domyślny</vt:lpstr>
      <vt:lpstr>1_Projekt domyślny</vt:lpstr>
      <vt:lpstr>Digital Image Filters</vt:lpstr>
      <vt:lpstr> Digital Image Filters</vt:lpstr>
      <vt:lpstr>PowerPoint Presentation</vt:lpstr>
      <vt:lpstr>PowerPoint Presentation</vt:lpstr>
      <vt:lpstr>Digital Image Filters as Part of the Pre-Processing for Artificial Intelligence</vt:lpstr>
      <vt:lpstr>PowerPoint Presentation</vt:lpstr>
      <vt:lpstr>PowerPoint Presentation</vt:lpstr>
      <vt:lpstr>PowerPoint Presentation</vt:lpstr>
      <vt:lpstr> Filtering in the Spatial Domain</vt:lpstr>
      <vt:lpstr>In Practice</vt:lpstr>
      <vt:lpstr>Kernel</vt:lpstr>
      <vt:lpstr>Naming Convention</vt:lpstr>
      <vt:lpstr>Principle of Operation</vt:lpstr>
      <vt:lpstr>Principle of Operation</vt:lpstr>
      <vt:lpstr>Edge Handling</vt:lpstr>
      <vt:lpstr>Additional Exercise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Mikołaj Leszczuk</cp:lastModifiedBy>
  <cp:revision>1</cp:revision>
  <dcterms:modified xsi:type="dcterms:W3CDTF">2020-11-04T22:08:29Z</dcterms:modified>
</cp:coreProperties>
</file>

<file path=docProps/thumbnail.jpeg>
</file>